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1"/>
  </p:sldMasterIdLst>
  <p:notesMasterIdLst>
    <p:notesMasterId r:id="rId22"/>
  </p:notesMasterIdLst>
  <p:sldIdLst>
    <p:sldId id="273" r:id="rId2"/>
    <p:sldId id="272" r:id="rId3"/>
    <p:sldId id="302" r:id="rId4"/>
    <p:sldId id="301" r:id="rId5"/>
    <p:sldId id="285" r:id="rId6"/>
    <p:sldId id="288" r:id="rId7"/>
    <p:sldId id="290" r:id="rId8"/>
    <p:sldId id="291" r:id="rId9"/>
    <p:sldId id="292" r:id="rId10"/>
    <p:sldId id="284" r:id="rId11"/>
    <p:sldId id="283" r:id="rId12"/>
    <p:sldId id="293" r:id="rId13"/>
    <p:sldId id="299" r:id="rId14"/>
    <p:sldId id="295" r:id="rId15"/>
    <p:sldId id="260" r:id="rId16"/>
    <p:sldId id="279" r:id="rId17"/>
    <p:sldId id="300" r:id="rId18"/>
    <p:sldId id="303" r:id="rId19"/>
    <p:sldId id="304" r:id="rId20"/>
    <p:sldId id="268"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ianne Rønningen Thorsen" initials="KRT"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38" autoAdjust="0"/>
    <p:restoredTop sz="94660"/>
  </p:normalViewPr>
  <p:slideViewPr>
    <p:cSldViewPr>
      <p:cViewPr varScale="1">
        <p:scale>
          <a:sx n="81" d="100"/>
          <a:sy n="81" d="100"/>
        </p:scale>
        <p:origin x="1330"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lke Bossen" userId="2bff17d223f4f383" providerId="LiveId" clId="{8B2782DC-236B-4A18-89E2-9733A953C60E}"/>
    <pc:docChg chg="undo custSel addSld delSld modSld sldOrd">
      <pc:chgData name="Silke Bossen" userId="2bff17d223f4f383" providerId="LiveId" clId="{8B2782DC-236B-4A18-89E2-9733A953C60E}" dt="2024-08-21T11:32:17.597" v="4142" actId="20577"/>
      <pc:docMkLst>
        <pc:docMk/>
      </pc:docMkLst>
      <pc:sldChg chg="modSp mod modNotesTx">
        <pc:chgData name="Silke Bossen" userId="2bff17d223f4f383" providerId="LiveId" clId="{8B2782DC-236B-4A18-89E2-9733A953C60E}" dt="2024-08-21T11:32:17.597" v="4142" actId="20577"/>
        <pc:sldMkLst>
          <pc:docMk/>
          <pc:sldMk cId="2169454271" sldId="260"/>
        </pc:sldMkLst>
        <pc:spChg chg="mod">
          <ac:chgData name="Silke Bossen" userId="2bff17d223f4f383" providerId="LiveId" clId="{8B2782DC-236B-4A18-89E2-9733A953C60E}" dt="2024-08-09T09:00:17.043" v="3105" actId="20577"/>
          <ac:spMkLst>
            <pc:docMk/>
            <pc:sldMk cId="2169454271" sldId="260"/>
            <ac:spMk id="2" creationId="{00000000-0000-0000-0000-000000000000}"/>
          </ac:spMkLst>
        </pc:spChg>
      </pc:sldChg>
      <pc:sldChg chg="modSp mod">
        <pc:chgData name="Silke Bossen" userId="2bff17d223f4f383" providerId="LiveId" clId="{8B2782DC-236B-4A18-89E2-9733A953C60E}" dt="2024-08-09T09:11:26.551" v="3935" actId="27636"/>
        <pc:sldMkLst>
          <pc:docMk/>
          <pc:sldMk cId="1922514405" sldId="279"/>
        </pc:sldMkLst>
        <pc:spChg chg="mod">
          <ac:chgData name="Silke Bossen" userId="2bff17d223f4f383" providerId="LiveId" clId="{8B2782DC-236B-4A18-89E2-9733A953C60E}" dt="2024-08-09T09:11:26.551" v="3935" actId="27636"/>
          <ac:spMkLst>
            <pc:docMk/>
            <pc:sldMk cId="1922514405" sldId="279"/>
            <ac:spMk id="3" creationId="{354E86E4-07B0-4E5F-842B-273C0038D3B9}"/>
          </ac:spMkLst>
        </pc:spChg>
      </pc:sldChg>
      <pc:sldChg chg="modSp mod">
        <pc:chgData name="Silke Bossen" userId="2bff17d223f4f383" providerId="LiveId" clId="{8B2782DC-236B-4A18-89E2-9733A953C60E}" dt="2024-08-09T08:36:58.719" v="1659" actId="20577"/>
        <pc:sldMkLst>
          <pc:docMk/>
          <pc:sldMk cId="2381391173" sldId="283"/>
        </pc:sldMkLst>
        <pc:spChg chg="mod">
          <ac:chgData name="Silke Bossen" userId="2bff17d223f4f383" providerId="LiveId" clId="{8B2782DC-236B-4A18-89E2-9733A953C60E}" dt="2024-08-09T08:36:58.719" v="1659" actId="20577"/>
          <ac:spMkLst>
            <pc:docMk/>
            <pc:sldMk cId="2381391173" sldId="283"/>
            <ac:spMk id="3" creationId="{0BC618B4-DCC0-4E41-909A-83ED87308C47}"/>
          </ac:spMkLst>
        </pc:spChg>
      </pc:sldChg>
      <pc:sldChg chg="modSp mod ord">
        <pc:chgData name="Silke Bossen" userId="2bff17d223f4f383" providerId="LiveId" clId="{8B2782DC-236B-4A18-89E2-9733A953C60E}" dt="2024-08-09T08:31:34.746" v="1471"/>
        <pc:sldMkLst>
          <pc:docMk/>
          <pc:sldMk cId="785257100" sldId="284"/>
        </pc:sldMkLst>
        <pc:spChg chg="mod">
          <ac:chgData name="Silke Bossen" userId="2bff17d223f4f383" providerId="LiveId" clId="{8B2782DC-236B-4A18-89E2-9733A953C60E}" dt="2024-08-09T08:31:19.097" v="1456" actId="20577"/>
          <ac:spMkLst>
            <pc:docMk/>
            <pc:sldMk cId="785257100" sldId="284"/>
            <ac:spMk id="2" creationId="{6752C8EB-AC33-7D1A-0891-DD157D85FFE4}"/>
          </ac:spMkLst>
        </pc:spChg>
        <pc:spChg chg="mod">
          <ac:chgData name="Silke Bossen" userId="2bff17d223f4f383" providerId="LiveId" clId="{8B2782DC-236B-4A18-89E2-9733A953C60E}" dt="2024-08-09T08:31:26.821" v="1469" actId="6549"/>
          <ac:spMkLst>
            <pc:docMk/>
            <pc:sldMk cId="785257100" sldId="284"/>
            <ac:spMk id="3" creationId="{65F7E4A8-CA0B-04CF-1013-993132B5A70E}"/>
          </ac:spMkLst>
        </pc:spChg>
      </pc:sldChg>
      <pc:sldChg chg="modNotesTx">
        <pc:chgData name="Silke Bossen" userId="2bff17d223f4f383" providerId="LiveId" clId="{8B2782DC-236B-4A18-89E2-9733A953C60E}" dt="2024-08-21T08:13:08.611" v="4054" actId="20577"/>
        <pc:sldMkLst>
          <pc:docMk/>
          <pc:sldMk cId="1086937571" sldId="285"/>
        </pc:sldMkLst>
      </pc:sldChg>
      <pc:sldChg chg="modNotesTx">
        <pc:chgData name="Silke Bossen" userId="2bff17d223f4f383" providerId="LiveId" clId="{8B2782DC-236B-4A18-89E2-9733A953C60E}" dt="2024-08-21T08:12:46.564" v="4039" actId="5793"/>
        <pc:sldMkLst>
          <pc:docMk/>
          <pc:sldMk cId="3856142497" sldId="288"/>
        </pc:sldMkLst>
      </pc:sldChg>
      <pc:sldChg chg="addSp modSp mod modNotesTx">
        <pc:chgData name="Silke Bossen" userId="2bff17d223f4f383" providerId="LiveId" clId="{8B2782DC-236B-4A18-89E2-9733A953C60E}" dt="2024-08-21T08:12:34.987" v="4032" actId="20577"/>
        <pc:sldMkLst>
          <pc:docMk/>
          <pc:sldMk cId="2777360071" sldId="290"/>
        </pc:sldMkLst>
        <pc:spChg chg="mod">
          <ac:chgData name="Silke Bossen" userId="2bff17d223f4f383" providerId="LiveId" clId="{8B2782DC-236B-4A18-89E2-9733A953C60E}" dt="2024-08-21T08:09:51.546" v="3973" actId="27636"/>
          <ac:spMkLst>
            <pc:docMk/>
            <pc:sldMk cId="2777360071" sldId="290"/>
            <ac:spMk id="4" creationId="{41C4D3AE-897D-1F9C-A092-183BCFBCC4A6}"/>
          </ac:spMkLst>
        </pc:spChg>
        <pc:spChg chg="mod">
          <ac:chgData name="Silke Bossen" userId="2bff17d223f4f383" providerId="LiveId" clId="{8B2782DC-236B-4A18-89E2-9733A953C60E}" dt="2024-08-21T08:09:51.546" v="3972" actId="27636"/>
          <ac:spMkLst>
            <pc:docMk/>
            <pc:sldMk cId="2777360071" sldId="290"/>
            <ac:spMk id="6" creationId="{5DB89F45-C683-5885-BF4E-2A9F5BF9266E}"/>
          </ac:spMkLst>
        </pc:spChg>
        <pc:spChg chg="add mod">
          <ac:chgData name="Silke Bossen" userId="2bff17d223f4f383" providerId="LiveId" clId="{8B2782DC-236B-4A18-89E2-9733A953C60E}" dt="2024-08-21T08:12:05.539" v="4027" actId="1076"/>
          <ac:spMkLst>
            <pc:docMk/>
            <pc:sldMk cId="2777360071" sldId="290"/>
            <ac:spMk id="7" creationId="{91F12885-01E4-3721-3EB0-F2FA5CD0108F}"/>
          </ac:spMkLst>
        </pc:spChg>
      </pc:sldChg>
      <pc:sldChg chg="modSp mod">
        <pc:chgData name="Silke Bossen" userId="2bff17d223f4f383" providerId="LiveId" clId="{8B2782DC-236B-4A18-89E2-9733A953C60E}" dt="2024-08-09T07:33:59.369" v="1408" actId="14100"/>
        <pc:sldMkLst>
          <pc:docMk/>
          <pc:sldMk cId="793923463" sldId="291"/>
        </pc:sldMkLst>
        <pc:spChg chg="mod">
          <ac:chgData name="Silke Bossen" userId="2bff17d223f4f383" providerId="LiveId" clId="{8B2782DC-236B-4A18-89E2-9733A953C60E}" dt="2024-08-09T07:33:59.369" v="1408" actId="14100"/>
          <ac:spMkLst>
            <pc:docMk/>
            <pc:sldMk cId="793923463" sldId="291"/>
            <ac:spMk id="2" creationId="{00AF2DB4-4060-E70B-F7D3-B40FB7E4B374}"/>
          </ac:spMkLst>
        </pc:spChg>
        <pc:graphicFrameChg chg="modGraphic">
          <ac:chgData name="Silke Bossen" userId="2bff17d223f4f383" providerId="LiveId" clId="{8B2782DC-236B-4A18-89E2-9733A953C60E}" dt="2024-08-09T07:33:46.661" v="1407" actId="20577"/>
          <ac:graphicFrameMkLst>
            <pc:docMk/>
            <pc:sldMk cId="793923463" sldId="291"/>
            <ac:graphicFrameMk id="4" creationId="{D6487D9A-EB29-FB57-2085-919C681623BC}"/>
          </ac:graphicFrameMkLst>
        </pc:graphicFrameChg>
      </pc:sldChg>
      <pc:sldChg chg="modSp mod">
        <pc:chgData name="Silke Bossen" userId="2bff17d223f4f383" providerId="LiveId" clId="{8B2782DC-236B-4A18-89E2-9733A953C60E}" dt="2024-08-09T07:35:01.816" v="1428" actId="20577"/>
        <pc:sldMkLst>
          <pc:docMk/>
          <pc:sldMk cId="2284099229" sldId="292"/>
        </pc:sldMkLst>
        <pc:spChg chg="mod">
          <ac:chgData name="Silke Bossen" userId="2bff17d223f4f383" providerId="LiveId" clId="{8B2782DC-236B-4A18-89E2-9733A953C60E}" dt="2024-08-09T07:35:01.816" v="1428" actId="20577"/>
          <ac:spMkLst>
            <pc:docMk/>
            <pc:sldMk cId="2284099229" sldId="292"/>
            <ac:spMk id="3" creationId="{9D956F91-91FC-F5D5-06A9-4DEBFA4F298A}"/>
          </ac:spMkLst>
        </pc:spChg>
      </pc:sldChg>
      <pc:sldChg chg="modSp mod">
        <pc:chgData name="Silke Bossen" userId="2bff17d223f4f383" providerId="LiveId" clId="{8B2782DC-236B-4A18-89E2-9733A953C60E}" dt="2024-08-09T08:45:50.718" v="2268" actId="20577"/>
        <pc:sldMkLst>
          <pc:docMk/>
          <pc:sldMk cId="231440112" sldId="293"/>
        </pc:sldMkLst>
        <pc:spChg chg="mod">
          <ac:chgData name="Silke Bossen" userId="2bff17d223f4f383" providerId="LiveId" clId="{8B2782DC-236B-4A18-89E2-9733A953C60E}" dt="2024-08-09T08:37:40.428" v="1675" actId="20577"/>
          <ac:spMkLst>
            <pc:docMk/>
            <pc:sldMk cId="231440112" sldId="293"/>
            <ac:spMk id="2" creationId="{1486C43A-4705-0611-8D06-50C0091E7520}"/>
          </ac:spMkLst>
        </pc:spChg>
        <pc:spChg chg="mod">
          <ac:chgData name="Silke Bossen" userId="2bff17d223f4f383" providerId="LiveId" clId="{8B2782DC-236B-4A18-89E2-9733A953C60E}" dt="2024-08-09T08:42:29.061" v="2043" actId="20577"/>
          <ac:spMkLst>
            <pc:docMk/>
            <pc:sldMk cId="231440112" sldId="293"/>
            <ac:spMk id="7" creationId="{EFF75E8B-400E-9177-5CAC-1F30E1D562ED}"/>
          </ac:spMkLst>
        </pc:spChg>
        <pc:spChg chg="mod">
          <ac:chgData name="Silke Bossen" userId="2bff17d223f4f383" providerId="LiveId" clId="{8B2782DC-236B-4A18-89E2-9733A953C60E}" dt="2024-08-09T08:45:50.718" v="2268" actId="20577"/>
          <ac:spMkLst>
            <pc:docMk/>
            <pc:sldMk cId="231440112" sldId="293"/>
            <ac:spMk id="9" creationId="{EB8169A5-05AB-7B5E-642C-672DB11271D0}"/>
          </ac:spMkLst>
        </pc:spChg>
      </pc:sldChg>
      <pc:sldChg chg="del">
        <pc:chgData name="Silke Bossen" userId="2bff17d223f4f383" providerId="LiveId" clId="{8B2782DC-236B-4A18-89E2-9733A953C60E}" dt="2024-08-09T08:46:12.851" v="2269" actId="2696"/>
        <pc:sldMkLst>
          <pc:docMk/>
          <pc:sldMk cId="2803363319" sldId="294"/>
        </pc:sldMkLst>
      </pc:sldChg>
      <pc:sldChg chg="modSp mod">
        <pc:chgData name="Silke Bossen" userId="2bff17d223f4f383" providerId="LiveId" clId="{8B2782DC-236B-4A18-89E2-9733A953C60E}" dt="2024-08-09T08:59:38.081" v="3103" actId="255"/>
        <pc:sldMkLst>
          <pc:docMk/>
          <pc:sldMk cId="2111710693" sldId="295"/>
        </pc:sldMkLst>
        <pc:spChg chg="mod">
          <ac:chgData name="Silke Bossen" userId="2bff17d223f4f383" providerId="LiveId" clId="{8B2782DC-236B-4A18-89E2-9733A953C60E}" dt="2024-08-09T08:49:21.814" v="2439" actId="20577"/>
          <ac:spMkLst>
            <pc:docMk/>
            <pc:sldMk cId="2111710693" sldId="295"/>
            <ac:spMk id="2" creationId="{4CF98338-4A60-968E-9C7A-9B38485B5851}"/>
          </ac:spMkLst>
        </pc:spChg>
        <pc:graphicFrameChg chg="mod modGraphic">
          <ac:chgData name="Silke Bossen" userId="2bff17d223f4f383" providerId="LiveId" clId="{8B2782DC-236B-4A18-89E2-9733A953C60E}" dt="2024-08-09T08:59:38.081" v="3103" actId="255"/>
          <ac:graphicFrameMkLst>
            <pc:docMk/>
            <pc:sldMk cId="2111710693" sldId="295"/>
            <ac:graphicFrameMk id="4" creationId="{50E5FE10-E2D4-8464-9576-69BB32C6DCE1}"/>
          </ac:graphicFrameMkLst>
        </pc:graphicFrameChg>
      </pc:sldChg>
      <pc:sldChg chg="modSp mod modNotesTx">
        <pc:chgData name="Silke Bossen" userId="2bff17d223f4f383" providerId="LiveId" clId="{8B2782DC-236B-4A18-89E2-9733A953C60E}" dt="2024-08-21T08:18:55.147" v="4136" actId="313"/>
        <pc:sldMkLst>
          <pc:docMk/>
          <pc:sldMk cId="1013304914" sldId="299"/>
        </pc:sldMkLst>
        <pc:spChg chg="mod">
          <ac:chgData name="Silke Bossen" userId="2bff17d223f4f383" providerId="LiveId" clId="{8B2782DC-236B-4A18-89E2-9733A953C60E}" dt="2024-08-21T08:18:55.147" v="4136" actId="313"/>
          <ac:spMkLst>
            <pc:docMk/>
            <pc:sldMk cId="1013304914" sldId="299"/>
            <ac:spMk id="3" creationId="{255CD2E6-6767-0508-8F85-406937D84CB0}"/>
          </ac:spMkLst>
        </pc:spChg>
      </pc:sldChg>
      <pc:sldChg chg="modSp mod">
        <pc:chgData name="Silke Bossen" userId="2bff17d223f4f383" providerId="LiveId" clId="{8B2782DC-236B-4A18-89E2-9733A953C60E}" dt="2024-08-09T09:10:34.905" v="3887" actId="27636"/>
        <pc:sldMkLst>
          <pc:docMk/>
          <pc:sldMk cId="4121168759" sldId="300"/>
        </pc:sldMkLst>
        <pc:spChg chg="mod">
          <ac:chgData name="Silke Bossen" userId="2bff17d223f4f383" providerId="LiveId" clId="{8B2782DC-236B-4A18-89E2-9733A953C60E}" dt="2024-08-09T09:10:34.905" v="3887" actId="27636"/>
          <ac:spMkLst>
            <pc:docMk/>
            <pc:sldMk cId="4121168759" sldId="300"/>
            <ac:spMk id="3" creationId="{BE4B5B9F-F9EC-7A24-ED98-4B8E38448FD0}"/>
          </ac:spMkLst>
        </pc:spChg>
      </pc:sldChg>
      <pc:sldChg chg="modNotesTx">
        <pc:chgData name="Silke Bossen" userId="2bff17d223f4f383" providerId="LiveId" clId="{8B2782DC-236B-4A18-89E2-9733A953C60E}" dt="2024-08-21T08:12:59.764" v="4049" actId="20577"/>
        <pc:sldMkLst>
          <pc:docMk/>
          <pc:sldMk cId="1095301623" sldId="301"/>
        </pc:sldMkLst>
      </pc:sldChg>
      <pc:sldChg chg="addSp delSp modSp new mod modNotesTx">
        <pc:chgData name="Silke Bossen" userId="2bff17d223f4f383" providerId="LiveId" clId="{8B2782DC-236B-4A18-89E2-9733A953C60E}" dt="2024-08-21T08:12:52.497" v="4044" actId="20577"/>
        <pc:sldMkLst>
          <pc:docMk/>
          <pc:sldMk cId="260918615" sldId="302"/>
        </pc:sldMkLst>
        <pc:spChg chg="mod">
          <ac:chgData name="Silke Bossen" userId="2bff17d223f4f383" providerId="LiveId" clId="{8B2782DC-236B-4A18-89E2-9733A953C60E}" dt="2024-08-09T07:06:19.002" v="11" actId="122"/>
          <ac:spMkLst>
            <pc:docMk/>
            <pc:sldMk cId="260918615" sldId="302"/>
            <ac:spMk id="2" creationId="{CF99044C-0A0D-95DE-7905-35140280C60D}"/>
          </ac:spMkLst>
        </pc:spChg>
        <pc:spChg chg="del mod">
          <ac:chgData name="Silke Bossen" userId="2bff17d223f4f383" providerId="LiveId" clId="{8B2782DC-236B-4A18-89E2-9733A953C60E}" dt="2024-08-09T07:07:34.794" v="107" actId="3680"/>
          <ac:spMkLst>
            <pc:docMk/>
            <pc:sldMk cId="260918615" sldId="302"/>
            <ac:spMk id="3" creationId="{21BEF213-1AAA-4578-A190-6C9B04CB5647}"/>
          </ac:spMkLst>
        </pc:spChg>
        <pc:graphicFrameChg chg="add mod ord modGraphic">
          <ac:chgData name="Silke Bossen" userId="2bff17d223f4f383" providerId="LiveId" clId="{8B2782DC-236B-4A18-89E2-9733A953C60E}" dt="2024-08-09T07:10:38.852" v="373" actId="20577"/>
          <ac:graphicFrameMkLst>
            <pc:docMk/>
            <pc:sldMk cId="260918615" sldId="302"/>
            <ac:graphicFrameMk id="4" creationId="{D153290D-C9CE-C1FF-861E-A78BD987B3A7}"/>
          </ac:graphicFrameMkLst>
        </pc:graphicFrameChg>
      </pc:sldChg>
      <pc:sldChg chg="new del">
        <pc:chgData name="Silke Bossen" userId="2bff17d223f4f383" providerId="LiveId" clId="{8B2782DC-236B-4A18-89E2-9733A953C60E}" dt="2024-08-09T07:16:08.327" v="374" actId="2696"/>
        <pc:sldMkLst>
          <pc:docMk/>
          <pc:sldMk cId="3989809558" sldId="303"/>
        </pc:sldMkLst>
      </pc:sldChg>
    </pc:docChg>
  </pc:docChgLst>
  <pc:docChgLst>
    <pc:chgData name="Silke Bossen" userId="2bff17d223f4f383" providerId="LiveId" clId="{E55EEB4B-6AFC-4237-B730-F6A6A0B820BF}"/>
    <pc:docChg chg="undo custSel addSld modSld">
      <pc:chgData name="Silke Bossen" userId="2bff17d223f4f383" providerId="LiveId" clId="{E55EEB4B-6AFC-4237-B730-F6A6A0B820BF}" dt="2024-09-25T07:46:11.359" v="197" actId="14100"/>
      <pc:docMkLst>
        <pc:docMk/>
      </pc:docMkLst>
      <pc:sldChg chg="modSp mod">
        <pc:chgData name="Silke Bossen" userId="2bff17d223f4f383" providerId="LiveId" clId="{E55EEB4B-6AFC-4237-B730-F6A6A0B820BF}" dt="2024-09-25T07:39:21.862" v="20" actId="27636"/>
        <pc:sldMkLst>
          <pc:docMk/>
          <pc:sldMk cId="4121168759" sldId="300"/>
        </pc:sldMkLst>
        <pc:spChg chg="mod">
          <ac:chgData name="Silke Bossen" userId="2bff17d223f4f383" providerId="LiveId" clId="{E55EEB4B-6AFC-4237-B730-F6A6A0B820BF}" dt="2024-09-25T07:39:21.862" v="20" actId="27636"/>
          <ac:spMkLst>
            <pc:docMk/>
            <pc:sldMk cId="4121168759" sldId="300"/>
            <ac:spMk id="3" creationId="{BE4B5B9F-F9EC-7A24-ED98-4B8E38448FD0}"/>
          </ac:spMkLst>
        </pc:spChg>
      </pc:sldChg>
      <pc:sldChg chg="addSp modSp new mod">
        <pc:chgData name="Silke Bossen" userId="2bff17d223f4f383" providerId="LiveId" clId="{E55EEB4B-6AFC-4237-B730-F6A6A0B820BF}" dt="2024-09-25T07:44:23.464" v="189" actId="20577"/>
        <pc:sldMkLst>
          <pc:docMk/>
          <pc:sldMk cId="496963443" sldId="303"/>
        </pc:sldMkLst>
        <pc:spChg chg="mod">
          <ac:chgData name="Silke Bossen" userId="2bff17d223f4f383" providerId="LiveId" clId="{E55EEB4B-6AFC-4237-B730-F6A6A0B820BF}" dt="2024-09-25T07:43:15.242" v="169" actId="14100"/>
          <ac:spMkLst>
            <pc:docMk/>
            <pc:sldMk cId="496963443" sldId="303"/>
            <ac:spMk id="2" creationId="{7F4CF80F-E8D4-C043-581A-06B60A841D91}"/>
          </ac:spMkLst>
        </pc:spChg>
        <pc:spChg chg="mod">
          <ac:chgData name="Silke Bossen" userId="2bff17d223f4f383" providerId="LiveId" clId="{E55EEB4B-6AFC-4237-B730-F6A6A0B820BF}" dt="2024-09-25T07:44:23.464" v="189" actId="20577"/>
          <ac:spMkLst>
            <pc:docMk/>
            <pc:sldMk cId="496963443" sldId="303"/>
            <ac:spMk id="3" creationId="{DA77404C-A740-D8C9-FA1A-69C2E80CA0F2}"/>
          </ac:spMkLst>
        </pc:spChg>
        <pc:graphicFrameChg chg="add modGraphic">
          <ac:chgData name="Silke Bossen" userId="2bff17d223f4f383" providerId="LiveId" clId="{E55EEB4B-6AFC-4237-B730-F6A6A0B820BF}" dt="2024-09-25T07:39:32.738" v="21" actId="27309"/>
          <ac:graphicFrameMkLst>
            <pc:docMk/>
            <pc:sldMk cId="496963443" sldId="303"/>
            <ac:graphicFrameMk id="5" creationId="{99D5BE9F-6ED3-A6BC-5C26-23555EC71616}"/>
          </ac:graphicFrameMkLst>
        </pc:graphicFrameChg>
      </pc:sldChg>
      <pc:sldChg chg="addSp delSp modSp new mod modClrScheme chgLayout">
        <pc:chgData name="Silke Bossen" userId="2bff17d223f4f383" providerId="LiveId" clId="{E55EEB4B-6AFC-4237-B730-F6A6A0B820BF}" dt="2024-09-25T07:46:11.359" v="197" actId="14100"/>
        <pc:sldMkLst>
          <pc:docMk/>
          <pc:sldMk cId="2522740204" sldId="304"/>
        </pc:sldMkLst>
        <pc:spChg chg="add del">
          <ac:chgData name="Silke Bossen" userId="2bff17d223f4f383" providerId="LiveId" clId="{E55EEB4B-6AFC-4237-B730-F6A6A0B820BF}" dt="2024-09-25T07:44:59.178" v="193" actId="700"/>
          <ac:spMkLst>
            <pc:docMk/>
            <pc:sldMk cId="2522740204" sldId="304"/>
            <ac:spMk id="2" creationId="{E1B6F8E0-542F-92CC-0AD1-4F40639BC35D}"/>
          </ac:spMkLst>
        </pc:spChg>
        <pc:spChg chg="add del">
          <ac:chgData name="Silke Bossen" userId="2bff17d223f4f383" providerId="LiveId" clId="{E55EEB4B-6AFC-4237-B730-F6A6A0B820BF}" dt="2024-09-25T07:44:59.178" v="193" actId="700"/>
          <ac:spMkLst>
            <pc:docMk/>
            <pc:sldMk cId="2522740204" sldId="304"/>
            <ac:spMk id="3" creationId="{F9517FB0-700C-E93E-6210-6C7C27C98DE9}"/>
          </ac:spMkLst>
        </pc:spChg>
        <pc:spChg chg="add mod">
          <ac:chgData name="Silke Bossen" userId="2bff17d223f4f383" providerId="LiveId" clId="{E55EEB4B-6AFC-4237-B730-F6A6A0B820BF}" dt="2024-09-25T07:46:11.359" v="197" actId="14100"/>
          <ac:spMkLst>
            <pc:docMk/>
            <pc:sldMk cId="2522740204" sldId="304"/>
            <ac:spMk id="4" creationId="{65153ACB-164D-E260-7EB1-0F7D7DB59F9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10241A-97E5-47AE-9A1E-5213F536F917}" type="datetimeFigureOut">
              <a:rPr lang="nb-NO" smtClean="0"/>
              <a:t>25.09.2024</a:t>
            </a:fld>
            <a:endParaRPr lang="nb-NO"/>
          </a:p>
        </p:txBody>
      </p:sp>
      <p:sp>
        <p:nvSpPr>
          <p:cNvPr id="4" name="Plassholder for lysbil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A83942-5090-4490-ACBB-034B4FDCFB6E}" type="slidenum">
              <a:rPr lang="nb-NO" smtClean="0"/>
              <a:t>‹#›</a:t>
            </a:fld>
            <a:endParaRPr lang="nb-NO"/>
          </a:p>
        </p:txBody>
      </p:sp>
    </p:spTree>
    <p:extLst>
      <p:ext uri="{BB962C8B-B14F-4D97-AF65-F5344CB8AC3E}">
        <p14:creationId xmlns:p14="http://schemas.microsoft.com/office/powerpoint/2010/main" val="3914287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Silke</a:t>
            </a:r>
            <a:endParaRPr lang="en-US" dirty="0"/>
          </a:p>
        </p:txBody>
      </p:sp>
      <p:sp>
        <p:nvSpPr>
          <p:cNvPr id="4" name="Plassholder for lysbildenummer 3"/>
          <p:cNvSpPr>
            <a:spLocks noGrp="1"/>
          </p:cNvSpPr>
          <p:nvPr>
            <p:ph type="sldNum" sz="quarter" idx="5"/>
          </p:nvPr>
        </p:nvSpPr>
        <p:spPr/>
        <p:txBody>
          <a:bodyPr/>
          <a:lstStyle/>
          <a:p>
            <a:fld id="{00A83942-5090-4490-ACBB-034B4FDCFB6E}" type="slidenum">
              <a:rPr lang="nb-NO" smtClean="0"/>
              <a:t>3</a:t>
            </a:fld>
            <a:endParaRPr lang="nb-NO"/>
          </a:p>
        </p:txBody>
      </p:sp>
    </p:spTree>
    <p:extLst>
      <p:ext uri="{BB962C8B-B14F-4D97-AF65-F5344CB8AC3E}">
        <p14:creationId xmlns:p14="http://schemas.microsoft.com/office/powerpoint/2010/main" val="2301696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Silke</a:t>
            </a:r>
            <a:endParaRPr lang="en-US" dirty="0"/>
          </a:p>
        </p:txBody>
      </p:sp>
      <p:sp>
        <p:nvSpPr>
          <p:cNvPr id="4" name="Plassholder for lysbildenummer 3"/>
          <p:cNvSpPr>
            <a:spLocks noGrp="1"/>
          </p:cNvSpPr>
          <p:nvPr>
            <p:ph type="sldNum" sz="quarter" idx="5"/>
          </p:nvPr>
        </p:nvSpPr>
        <p:spPr/>
        <p:txBody>
          <a:bodyPr/>
          <a:lstStyle/>
          <a:p>
            <a:fld id="{00A83942-5090-4490-ACBB-034B4FDCFB6E}" type="slidenum">
              <a:rPr lang="nb-NO" smtClean="0"/>
              <a:t>4</a:t>
            </a:fld>
            <a:endParaRPr lang="nb-NO"/>
          </a:p>
        </p:txBody>
      </p:sp>
    </p:spTree>
    <p:extLst>
      <p:ext uri="{BB962C8B-B14F-4D97-AF65-F5344CB8AC3E}">
        <p14:creationId xmlns:p14="http://schemas.microsoft.com/office/powerpoint/2010/main" val="1385089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Silke</a:t>
            </a:r>
            <a:endParaRPr lang="en-US" dirty="0"/>
          </a:p>
        </p:txBody>
      </p:sp>
      <p:sp>
        <p:nvSpPr>
          <p:cNvPr id="4" name="Plassholder for lysbildenummer 3"/>
          <p:cNvSpPr>
            <a:spLocks noGrp="1"/>
          </p:cNvSpPr>
          <p:nvPr>
            <p:ph type="sldNum" sz="quarter" idx="5"/>
          </p:nvPr>
        </p:nvSpPr>
        <p:spPr/>
        <p:txBody>
          <a:bodyPr/>
          <a:lstStyle/>
          <a:p>
            <a:fld id="{00A83942-5090-4490-ACBB-034B4FDCFB6E}" type="slidenum">
              <a:rPr lang="nb-NO" smtClean="0"/>
              <a:t>5</a:t>
            </a:fld>
            <a:endParaRPr lang="nb-NO"/>
          </a:p>
        </p:txBody>
      </p:sp>
    </p:spTree>
    <p:extLst>
      <p:ext uri="{BB962C8B-B14F-4D97-AF65-F5344CB8AC3E}">
        <p14:creationId xmlns:p14="http://schemas.microsoft.com/office/powerpoint/2010/main" val="4108271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Inger </a:t>
            </a:r>
            <a:endParaRPr lang="en-US" dirty="0"/>
          </a:p>
        </p:txBody>
      </p:sp>
      <p:sp>
        <p:nvSpPr>
          <p:cNvPr id="4" name="Plassholder for lysbildenummer 3"/>
          <p:cNvSpPr>
            <a:spLocks noGrp="1"/>
          </p:cNvSpPr>
          <p:nvPr>
            <p:ph type="sldNum" sz="quarter" idx="5"/>
          </p:nvPr>
        </p:nvSpPr>
        <p:spPr/>
        <p:txBody>
          <a:bodyPr/>
          <a:lstStyle/>
          <a:p>
            <a:fld id="{00A83942-5090-4490-ACBB-034B4FDCFB6E}" type="slidenum">
              <a:rPr lang="nb-NO" smtClean="0"/>
              <a:t>6</a:t>
            </a:fld>
            <a:endParaRPr lang="nb-NO"/>
          </a:p>
        </p:txBody>
      </p:sp>
    </p:spTree>
    <p:extLst>
      <p:ext uri="{BB962C8B-B14F-4D97-AF65-F5344CB8AC3E}">
        <p14:creationId xmlns:p14="http://schemas.microsoft.com/office/powerpoint/2010/main" val="929487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err="1"/>
              <a:t>inger</a:t>
            </a:r>
            <a:endParaRPr lang="en-US" dirty="0"/>
          </a:p>
        </p:txBody>
      </p:sp>
      <p:sp>
        <p:nvSpPr>
          <p:cNvPr id="4" name="Plassholder for lysbildenummer 3"/>
          <p:cNvSpPr>
            <a:spLocks noGrp="1"/>
          </p:cNvSpPr>
          <p:nvPr>
            <p:ph type="sldNum" sz="quarter" idx="5"/>
          </p:nvPr>
        </p:nvSpPr>
        <p:spPr/>
        <p:txBody>
          <a:bodyPr/>
          <a:lstStyle/>
          <a:p>
            <a:fld id="{00A83942-5090-4490-ACBB-034B4FDCFB6E}" type="slidenum">
              <a:rPr lang="nb-NO" smtClean="0"/>
              <a:t>7</a:t>
            </a:fld>
            <a:endParaRPr lang="nb-NO"/>
          </a:p>
        </p:txBody>
      </p:sp>
    </p:spTree>
    <p:extLst>
      <p:ext uri="{BB962C8B-B14F-4D97-AF65-F5344CB8AC3E}">
        <p14:creationId xmlns:p14="http://schemas.microsoft.com/office/powerpoint/2010/main" val="27140636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Vi bruker pedagogisk opplegget «</a:t>
            </a:r>
            <a:r>
              <a:rPr lang="nb-NO" dirty="0" err="1"/>
              <a:t>trampolina</a:t>
            </a:r>
            <a:r>
              <a:rPr lang="nb-NO" dirty="0"/>
              <a:t>»</a:t>
            </a:r>
            <a:endParaRPr lang="en-US" dirty="0"/>
          </a:p>
        </p:txBody>
      </p:sp>
      <p:sp>
        <p:nvSpPr>
          <p:cNvPr id="4" name="Plassholder for lysbildenummer 3"/>
          <p:cNvSpPr>
            <a:spLocks noGrp="1"/>
          </p:cNvSpPr>
          <p:nvPr>
            <p:ph type="sldNum" sz="quarter" idx="5"/>
          </p:nvPr>
        </p:nvSpPr>
        <p:spPr/>
        <p:txBody>
          <a:bodyPr/>
          <a:lstStyle/>
          <a:p>
            <a:fld id="{00A83942-5090-4490-ACBB-034B4FDCFB6E}" type="slidenum">
              <a:rPr lang="nb-NO" smtClean="0"/>
              <a:t>13</a:t>
            </a:fld>
            <a:endParaRPr lang="nb-NO"/>
          </a:p>
        </p:txBody>
      </p:sp>
    </p:spTree>
    <p:extLst>
      <p:ext uri="{BB962C8B-B14F-4D97-AF65-F5344CB8AC3E}">
        <p14:creationId xmlns:p14="http://schemas.microsoft.com/office/powerpoint/2010/main" val="1873564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00A83942-5090-4490-ACBB-034B4FDCFB6E}" type="slidenum">
              <a:rPr lang="nb-NO" smtClean="0"/>
              <a:t>15</a:t>
            </a:fld>
            <a:endParaRPr lang="nb-NO"/>
          </a:p>
        </p:txBody>
      </p:sp>
    </p:spTree>
    <p:extLst>
      <p:ext uri="{BB962C8B-B14F-4D97-AF65-F5344CB8AC3E}">
        <p14:creationId xmlns:p14="http://schemas.microsoft.com/office/powerpoint/2010/main" val="33818982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Marita </a:t>
            </a:r>
          </a:p>
        </p:txBody>
      </p:sp>
      <p:sp>
        <p:nvSpPr>
          <p:cNvPr id="4" name="Plassholder for lysbildenummer 3"/>
          <p:cNvSpPr>
            <a:spLocks noGrp="1"/>
          </p:cNvSpPr>
          <p:nvPr>
            <p:ph type="sldNum" sz="quarter" idx="5"/>
          </p:nvPr>
        </p:nvSpPr>
        <p:spPr/>
        <p:txBody>
          <a:bodyPr/>
          <a:lstStyle/>
          <a:p>
            <a:fld id="{00A83942-5090-4490-ACBB-034B4FDCFB6E}" type="slidenum">
              <a:rPr lang="nb-NO" smtClean="0"/>
              <a:t>20</a:t>
            </a:fld>
            <a:endParaRPr lang="nb-NO"/>
          </a:p>
        </p:txBody>
      </p:sp>
    </p:spTree>
    <p:extLst>
      <p:ext uri="{BB962C8B-B14F-4D97-AF65-F5344CB8AC3E}">
        <p14:creationId xmlns:p14="http://schemas.microsoft.com/office/powerpoint/2010/main" val="1507483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nb-NO"/>
              <a:t>Klikk for å redigere tittelstil</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b-NO"/>
              <a:t>Klikk for å redigere undertittelstil i malen</a:t>
            </a:r>
            <a:endParaRPr lang="en-US" dirty="0"/>
          </a:p>
        </p:txBody>
      </p:sp>
      <p:sp>
        <p:nvSpPr>
          <p:cNvPr id="4" name="Date Placeholder 3"/>
          <p:cNvSpPr>
            <a:spLocks noGrp="1"/>
          </p:cNvSpPr>
          <p:nvPr>
            <p:ph type="dt" sz="half" idx="10"/>
          </p:nvPr>
        </p:nvSpPr>
        <p:spPr/>
        <p:txBody>
          <a:bodyPr/>
          <a:lstStyle/>
          <a:p>
            <a:fld id="{F4968AC2-5699-494A-9AD2-36AB9CF6CBAF}" type="datetimeFigureOut">
              <a:rPr lang="nb-NO" smtClean="0"/>
              <a:t>25.09.2024</a:t>
            </a:fld>
            <a:endParaRPr lang="nb-NO"/>
          </a:p>
        </p:txBody>
      </p:sp>
      <p:sp>
        <p:nvSpPr>
          <p:cNvPr id="5" name="Footer Placeholder 4"/>
          <p:cNvSpPr>
            <a:spLocks noGrp="1"/>
          </p:cNvSpPr>
          <p:nvPr>
            <p:ph type="ftr" sz="quarter" idx="11"/>
          </p:nvPr>
        </p:nvSpPr>
        <p:spPr>
          <a:xfrm>
            <a:off x="2396319" y="329308"/>
            <a:ext cx="3086292" cy="309201"/>
          </a:xfrm>
        </p:spPr>
        <p:txBody>
          <a:bodyPr/>
          <a:lstStyle/>
          <a:p>
            <a:endParaRPr lang="nb-NO"/>
          </a:p>
        </p:txBody>
      </p:sp>
      <p:sp>
        <p:nvSpPr>
          <p:cNvPr id="6" name="Slide Number Placeholder 5"/>
          <p:cNvSpPr>
            <a:spLocks noGrp="1"/>
          </p:cNvSpPr>
          <p:nvPr>
            <p:ph type="sldNum" sz="quarter" idx="12"/>
          </p:nvPr>
        </p:nvSpPr>
        <p:spPr>
          <a:xfrm>
            <a:off x="1434703" y="798973"/>
            <a:ext cx="802005" cy="503578"/>
          </a:xfrm>
        </p:spPr>
        <p:txBody>
          <a:bodyPr/>
          <a:lstStyle/>
          <a:p>
            <a:fld id="{D29F8FCA-3701-4957-8CA7-1DBE5A20A895}" type="slidenum">
              <a:rPr lang="nb-NO" smtClean="0"/>
              <a:t>‹#›</a:t>
            </a:fld>
            <a:endParaRPr lang="nb-NO"/>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88313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nb-NO"/>
              <a:t>Klikk for å redigere tittelstil</a:t>
            </a:r>
            <a:endParaRPr lang="en-US" dirty="0"/>
          </a:p>
        </p:txBody>
      </p:sp>
      <p:sp>
        <p:nvSpPr>
          <p:cNvPr id="3" name="Vertical Text Placeholder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F4968AC2-5699-494A-9AD2-36AB9CF6CBAF}" type="datetimeFigureOut">
              <a:rPr lang="nb-NO" smtClean="0"/>
              <a:t>25.09.2024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D29F8FCA-3701-4957-8CA7-1DBE5A20A895}" type="slidenum">
              <a:rPr lang="nb-NO" smtClean="0"/>
              <a:t>‹#›</a:t>
            </a:fld>
            <a:endParaRPr lang="nb-NO"/>
          </a:p>
        </p:txBody>
      </p:sp>
    </p:spTree>
    <p:extLst>
      <p:ext uri="{BB962C8B-B14F-4D97-AF65-F5344CB8AC3E}">
        <p14:creationId xmlns:p14="http://schemas.microsoft.com/office/powerpoint/2010/main" val="478380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nb-NO"/>
              <a:t>Klikk for å redigere tittelstil</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F4968AC2-5699-494A-9AD2-36AB9CF6CBAF}" type="datetimeFigureOut">
              <a:rPr lang="nb-NO" smtClean="0"/>
              <a:t>25.09.2024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D29F8FCA-3701-4957-8CA7-1DBE5A20A895}" type="slidenum">
              <a:rPr lang="nb-NO" smtClean="0"/>
              <a:t>‹#›</a:t>
            </a:fld>
            <a:endParaRPr lang="nb-NO"/>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2195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idx="1"/>
          </p:nvPr>
        </p:nvSpPr>
        <p:spPr/>
        <p:txBody>
          <a:bodyPr ancho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F4968AC2-5699-494A-9AD2-36AB9CF6CBAF}" type="datetimeFigureOut">
              <a:rPr lang="nb-NO" smtClean="0"/>
              <a:t>25.09.2024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D29F8FCA-3701-4957-8CA7-1DBE5A20A895}" type="slidenum">
              <a:rPr lang="nb-NO" smtClean="0"/>
              <a:t>‹#›</a:t>
            </a:fld>
            <a:endParaRPr lang="nb-NO"/>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42174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nb-NO"/>
              <a:t>Klikk for å redigere tittelstil</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b-NO"/>
              <a:t>Klikk for å redigere tekststiler i malen</a:t>
            </a:r>
          </a:p>
        </p:txBody>
      </p:sp>
      <p:sp>
        <p:nvSpPr>
          <p:cNvPr id="4" name="Date Placeholder 3"/>
          <p:cNvSpPr>
            <a:spLocks noGrp="1"/>
          </p:cNvSpPr>
          <p:nvPr>
            <p:ph type="dt" sz="half" idx="10"/>
          </p:nvPr>
        </p:nvSpPr>
        <p:spPr/>
        <p:txBody>
          <a:bodyPr/>
          <a:lstStyle/>
          <a:p>
            <a:fld id="{F4968AC2-5699-494A-9AD2-36AB9CF6CBAF}" type="datetimeFigureOut">
              <a:rPr lang="nb-NO" smtClean="0"/>
              <a:t>25.09.2024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D29F8FCA-3701-4957-8CA7-1DBE5A20A895}" type="slidenum">
              <a:rPr lang="nb-NO" smtClean="0"/>
              <a:t>‹#›</a:t>
            </a:fld>
            <a:endParaRPr lang="nb-NO"/>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1836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nb-NO"/>
              <a:t>Klikk for å redigere tittelstil</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Date Placeholder 4"/>
          <p:cNvSpPr>
            <a:spLocks noGrp="1"/>
          </p:cNvSpPr>
          <p:nvPr>
            <p:ph type="dt" sz="half" idx="10"/>
          </p:nvPr>
        </p:nvSpPr>
        <p:spPr/>
        <p:txBody>
          <a:bodyPr/>
          <a:lstStyle/>
          <a:p>
            <a:fld id="{F4968AC2-5699-494A-9AD2-36AB9CF6CBAF}" type="datetimeFigureOut">
              <a:rPr lang="nb-NO" smtClean="0"/>
              <a:t>25.09.2024</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D29F8FCA-3701-4957-8CA7-1DBE5A20A895}" type="slidenum">
              <a:rPr lang="nb-NO" smtClean="0"/>
              <a:t>‹#›</a:t>
            </a:fld>
            <a:endParaRPr lang="nb-NO"/>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80079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nb-NO"/>
              <a:t>Klikk for å redigere tittelstil</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b-NO"/>
              <a:t>Klikk for å redigere tekststiler i malen</a:t>
            </a:r>
          </a:p>
        </p:txBody>
      </p:sp>
      <p:sp>
        <p:nvSpPr>
          <p:cNvPr id="4" name="Content Placeholder 3"/>
          <p:cNvSpPr>
            <a:spLocks noGrp="1"/>
          </p:cNvSpPr>
          <p:nvPr>
            <p:ph sz="half" idx="2"/>
          </p:nvPr>
        </p:nvSpPr>
        <p:spPr>
          <a:xfrm>
            <a:off x="1443491" y="2824270"/>
            <a:ext cx="3125766" cy="2644457"/>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b-NO"/>
              <a:t>Klikk for å redigere tekststiler i malen</a:t>
            </a:r>
          </a:p>
        </p:txBody>
      </p:sp>
      <p:sp>
        <p:nvSpPr>
          <p:cNvPr id="6" name="Content Placeholder 5"/>
          <p:cNvSpPr>
            <a:spLocks noGrp="1"/>
          </p:cNvSpPr>
          <p:nvPr>
            <p:ph sz="quarter" idx="4"/>
          </p:nvPr>
        </p:nvSpPr>
        <p:spPr>
          <a:xfrm>
            <a:off x="4889182" y="2821491"/>
            <a:ext cx="3125652" cy="2637371"/>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7" name="Date Placeholder 6"/>
          <p:cNvSpPr>
            <a:spLocks noGrp="1"/>
          </p:cNvSpPr>
          <p:nvPr>
            <p:ph type="dt" sz="half" idx="10"/>
          </p:nvPr>
        </p:nvSpPr>
        <p:spPr/>
        <p:txBody>
          <a:bodyPr/>
          <a:lstStyle/>
          <a:p>
            <a:fld id="{F4968AC2-5699-494A-9AD2-36AB9CF6CBAF}" type="datetimeFigureOut">
              <a:rPr lang="nb-NO" smtClean="0"/>
              <a:t>25.09.2024</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D29F8FCA-3701-4957-8CA7-1DBE5A20A895}" type="slidenum">
              <a:rPr lang="nb-NO" smtClean="0"/>
              <a:t>‹#›</a:t>
            </a:fld>
            <a:endParaRPr lang="nb-NO"/>
          </a:p>
        </p:txBody>
      </p:sp>
    </p:spTree>
    <p:extLst>
      <p:ext uri="{BB962C8B-B14F-4D97-AF65-F5344CB8AC3E}">
        <p14:creationId xmlns:p14="http://schemas.microsoft.com/office/powerpoint/2010/main" val="1550453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nb-NO"/>
              <a:t>Klikk for å redigere tittelstil</a:t>
            </a:r>
            <a:endParaRPr lang="en-US" dirty="0"/>
          </a:p>
        </p:txBody>
      </p:sp>
      <p:sp>
        <p:nvSpPr>
          <p:cNvPr id="3" name="Date Placeholder 2"/>
          <p:cNvSpPr>
            <a:spLocks noGrp="1"/>
          </p:cNvSpPr>
          <p:nvPr>
            <p:ph type="dt" sz="half" idx="10"/>
          </p:nvPr>
        </p:nvSpPr>
        <p:spPr/>
        <p:txBody>
          <a:bodyPr/>
          <a:lstStyle/>
          <a:p>
            <a:fld id="{F4968AC2-5699-494A-9AD2-36AB9CF6CBAF}" type="datetimeFigureOut">
              <a:rPr lang="nb-NO" smtClean="0"/>
              <a:t>25.09.2024</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D29F8FCA-3701-4957-8CA7-1DBE5A20A895}" type="slidenum">
              <a:rPr lang="nb-NO" smtClean="0"/>
              <a:t>‹#›</a:t>
            </a:fld>
            <a:endParaRPr lang="nb-NO"/>
          </a:p>
        </p:txBody>
      </p:sp>
    </p:spTree>
    <p:extLst>
      <p:ext uri="{BB962C8B-B14F-4D97-AF65-F5344CB8AC3E}">
        <p14:creationId xmlns:p14="http://schemas.microsoft.com/office/powerpoint/2010/main" val="1315836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968AC2-5699-494A-9AD2-36AB9CF6CBAF}" type="datetimeFigureOut">
              <a:rPr lang="nb-NO" smtClean="0"/>
              <a:t>25.09.2024</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D29F8FCA-3701-4957-8CA7-1DBE5A20A895}" type="slidenum">
              <a:rPr lang="nb-NO" smtClean="0"/>
              <a:t>‹#›</a:t>
            </a:fld>
            <a:endParaRPr lang="nb-NO"/>
          </a:p>
        </p:txBody>
      </p:sp>
    </p:spTree>
    <p:extLst>
      <p:ext uri="{BB962C8B-B14F-4D97-AF65-F5344CB8AC3E}">
        <p14:creationId xmlns:p14="http://schemas.microsoft.com/office/powerpoint/2010/main" val="2475740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nb-NO"/>
              <a:t>Klikk for å redigere tittelstil</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F4968AC2-5699-494A-9AD2-36AB9CF6CBAF}" type="datetimeFigureOut">
              <a:rPr lang="nb-NO" smtClean="0"/>
              <a:t>25.09.2024</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D29F8FCA-3701-4957-8CA7-1DBE5A20A895}" type="slidenum">
              <a:rPr lang="nb-NO" smtClean="0"/>
              <a:t>‹#›</a:t>
            </a:fld>
            <a:endParaRPr lang="nb-NO"/>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22874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nb-NO"/>
              <a:t>Klikk for å redigere tittelstil</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nb-NO"/>
              <a:t>Klikk på ikonet for å legge til et bilde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b-NO"/>
              <a:t>Klikk for å redigere tekststiler i malen</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F4968AC2-5699-494A-9AD2-36AB9CF6CBAF}" type="datetimeFigureOut">
              <a:rPr lang="nb-NO" smtClean="0"/>
              <a:t>25.09.2024</a:t>
            </a:fld>
            <a:endParaRPr lang="nb-NO"/>
          </a:p>
        </p:txBody>
      </p:sp>
      <p:sp>
        <p:nvSpPr>
          <p:cNvPr id="6" name="Footer Placeholder 5"/>
          <p:cNvSpPr>
            <a:spLocks noGrp="1"/>
          </p:cNvSpPr>
          <p:nvPr>
            <p:ph type="ftr" sz="quarter" idx="11"/>
          </p:nvPr>
        </p:nvSpPr>
        <p:spPr>
          <a:xfrm>
            <a:off x="1437530" y="318641"/>
            <a:ext cx="3251553" cy="320931"/>
          </a:xfrm>
        </p:spPr>
        <p:txBody>
          <a:bodyPr/>
          <a:lstStyle/>
          <a:p>
            <a:endParaRPr lang="nb-NO"/>
          </a:p>
        </p:txBody>
      </p:sp>
      <p:sp>
        <p:nvSpPr>
          <p:cNvPr id="7" name="Slide Number Placeholder 6"/>
          <p:cNvSpPr>
            <a:spLocks noGrp="1"/>
          </p:cNvSpPr>
          <p:nvPr>
            <p:ph type="sldNum" sz="quarter" idx="12"/>
          </p:nvPr>
        </p:nvSpPr>
        <p:spPr/>
        <p:txBody>
          <a:bodyPr/>
          <a:lstStyle/>
          <a:p>
            <a:fld id="{D29F8FCA-3701-4957-8CA7-1DBE5A20A895}" type="slidenum">
              <a:rPr lang="nb-NO" smtClean="0"/>
              <a:t>‹#›</a:t>
            </a:fld>
            <a:endParaRPr lang="nb-NO"/>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25352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nb-NO"/>
              <a:t>Klikk for å redigere tittelstil</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4968AC2-5699-494A-9AD2-36AB9CF6CBAF}" type="datetimeFigureOut">
              <a:rPr lang="nb-NO" smtClean="0"/>
              <a:t>25.09.2024</a:t>
            </a:fld>
            <a:endParaRPr lang="nb-NO"/>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nb-NO"/>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D29F8FCA-3701-4957-8CA7-1DBE5A20A895}" type="slidenum">
              <a:rPr lang="nb-NO" smtClean="0"/>
              <a:t>‹#›</a:t>
            </a:fld>
            <a:endParaRPr lang="nb-NO"/>
          </a:p>
        </p:txBody>
      </p:sp>
    </p:spTree>
    <p:extLst>
      <p:ext uri="{BB962C8B-B14F-4D97-AF65-F5344CB8AC3E}">
        <p14:creationId xmlns:p14="http://schemas.microsoft.com/office/powerpoint/2010/main" val="559588644"/>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5C55849-8356-4980-BC6C-C7F714F07FC2}"/>
              </a:ext>
            </a:extLst>
          </p:cNvPr>
          <p:cNvSpPr>
            <a:spLocks noGrp="1"/>
          </p:cNvSpPr>
          <p:nvPr>
            <p:ph type="title"/>
          </p:nvPr>
        </p:nvSpPr>
        <p:spPr>
          <a:xfrm>
            <a:off x="1130300" y="2404534"/>
            <a:ext cx="5825202" cy="1646302"/>
          </a:xfrm>
        </p:spPr>
        <p:txBody>
          <a:bodyPr vert="horz" lIns="91440" tIns="45720" rIns="91440" bIns="45720" rtlCol="0" anchor="b">
            <a:normAutofit fontScale="90000"/>
          </a:bodyPr>
          <a:lstStyle/>
          <a:p>
            <a:pPr algn="r"/>
            <a:r>
              <a:rPr lang="en-US" sz="5400" dirty="0" err="1"/>
              <a:t>Foreldremøte</a:t>
            </a:r>
            <a:r>
              <a:rPr lang="en-US" sz="5400" dirty="0"/>
              <a:t> </a:t>
            </a:r>
            <a:br>
              <a:rPr lang="en-US" sz="5400" dirty="0"/>
            </a:br>
            <a:r>
              <a:rPr lang="en-US" sz="5400" dirty="0"/>
              <a:t>22. August </a:t>
            </a:r>
            <a:br>
              <a:rPr lang="en-US" sz="5400" dirty="0"/>
            </a:br>
            <a:r>
              <a:rPr lang="en-US" sz="5400" dirty="0"/>
              <a:t>kl 19.00-20.00</a:t>
            </a:r>
          </a:p>
        </p:txBody>
      </p:sp>
    </p:spTree>
    <p:extLst>
      <p:ext uri="{BB962C8B-B14F-4D97-AF65-F5344CB8AC3E}">
        <p14:creationId xmlns:p14="http://schemas.microsoft.com/office/powerpoint/2010/main" val="305602742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752C8EB-AC33-7D1A-0891-DD157D85FFE4}"/>
              </a:ext>
            </a:extLst>
          </p:cNvPr>
          <p:cNvSpPr>
            <a:spLocks noGrp="1"/>
          </p:cNvSpPr>
          <p:nvPr>
            <p:ph type="title"/>
          </p:nvPr>
        </p:nvSpPr>
        <p:spPr/>
        <p:txBody>
          <a:bodyPr/>
          <a:lstStyle/>
          <a:p>
            <a:r>
              <a:rPr lang="nb-NO" dirty="0"/>
              <a:t>Dagsrytme</a:t>
            </a:r>
            <a:endParaRPr lang="en-US" dirty="0"/>
          </a:p>
        </p:txBody>
      </p:sp>
      <p:sp>
        <p:nvSpPr>
          <p:cNvPr id="3" name="Plassholder for innhold 2">
            <a:extLst>
              <a:ext uri="{FF2B5EF4-FFF2-40B4-BE49-F238E27FC236}">
                <a16:creationId xmlns:a16="http://schemas.microsoft.com/office/drawing/2014/main" id="{65F7E4A8-CA0B-04CF-1013-993132B5A70E}"/>
              </a:ext>
            </a:extLst>
          </p:cNvPr>
          <p:cNvSpPr>
            <a:spLocks noGrp="1"/>
          </p:cNvSpPr>
          <p:nvPr>
            <p:ph idx="1"/>
          </p:nvPr>
        </p:nvSpPr>
        <p:spPr/>
        <p:txBody>
          <a:bodyPr>
            <a:normAutofit fontScale="55000" lnSpcReduction="20000"/>
          </a:bodyPr>
          <a:lstStyle/>
          <a:p>
            <a:pPr marL="0" indent="0">
              <a:buNone/>
            </a:pPr>
            <a:r>
              <a:rPr lang="nb-NO" dirty="0"/>
              <a:t>Vi bruker en dagstavle på morgen for å gi barna en forutsigbar dag. Dagstavlen henger på avdelingen, godt synlig for alle barn og voksne.</a:t>
            </a:r>
          </a:p>
          <a:p>
            <a:pPr marL="0" indent="0">
              <a:buNone/>
            </a:pPr>
            <a:r>
              <a:rPr lang="nb-NO" dirty="0"/>
              <a:t>Vi har også en tavle på døra til garderoben hvor dere kan se hva barna skal ha på seg denne dagen. </a:t>
            </a:r>
          </a:p>
          <a:p>
            <a:pPr marL="0" indent="0">
              <a:buNone/>
            </a:pPr>
            <a:r>
              <a:rPr lang="nb-NO" dirty="0"/>
              <a:t>Vi skal ha tre små samlinger hver dag for å forbereder barn på overganger til aktiviteter/ opplegg.  Første samling er til alle barn og starter kl. 8.30. </a:t>
            </a:r>
          </a:p>
          <a:p>
            <a:pPr marL="0" indent="0">
              <a:buNone/>
            </a:pPr>
            <a:r>
              <a:rPr lang="nb-NO" dirty="0"/>
              <a:t>Faste rammer og tidspunkter er måltidene. </a:t>
            </a:r>
            <a:br>
              <a:rPr lang="nb-NO" dirty="0"/>
            </a:br>
            <a:r>
              <a:rPr lang="nb-NO" dirty="0"/>
              <a:t>Frokost: kl. 6.45 -8.30</a:t>
            </a:r>
            <a:br>
              <a:rPr lang="nb-NO" dirty="0"/>
            </a:br>
            <a:r>
              <a:rPr lang="nb-NO" dirty="0"/>
              <a:t>Lunsj: kl. 10.30</a:t>
            </a:r>
            <a:br>
              <a:rPr lang="nb-NO" dirty="0"/>
            </a:br>
            <a:r>
              <a:rPr lang="nb-NO" dirty="0"/>
              <a:t>Frukt: 13.30 </a:t>
            </a:r>
          </a:p>
          <a:p>
            <a:pPr marL="0" indent="0">
              <a:buNone/>
            </a:pPr>
            <a:r>
              <a:rPr lang="nb-NO" dirty="0"/>
              <a:t>Hverdagene rundt måltidene kan variere. </a:t>
            </a:r>
            <a:br>
              <a:rPr lang="nb-NO" dirty="0"/>
            </a:br>
            <a:r>
              <a:rPr lang="nb-NO" dirty="0"/>
              <a:t>Vi skal lege stor fokus på å oppholde oss i lavvoen. </a:t>
            </a:r>
          </a:p>
          <a:p>
            <a:pPr marL="0" indent="0">
              <a:buNone/>
            </a:pPr>
            <a:br>
              <a:rPr lang="nb-NO" dirty="0"/>
            </a:br>
            <a:r>
              <a:rPr lang="nb-NO" dirty="0"/>
              <a:t>Førskole gruppe skal være på tirsdager. </a:t>
            </a:r>
          </a:p>
        </p:txBody>
      </p:sp>
    </p:spTree>
    <p:extLst>
      <p:ext uri="{BB962C8B-B14F-4D97-AF65-F5344CB8AC3E}">
        <p14:creationId xmlns:p14="http://schemas.microsoft.com/office/powerpoint/2010/main" val="785257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0BC618B4-DCC0-4E41-909A-83ED87308C47}"/>
              </a:ext>
            </a:extLst>
          </p:cNvPr>
          <p:cNvSpPr>
            <a:spLocks noGrp="1"/>
          </p:cNvSpPr>
          <p:nvPr>
            <p:ph idx="1"/>
          </p:nvPr>
        </p:nvSpPr>
        <p:spPr/>
        <p:txBody>
          <a:bodyPr>
            <a:normAutofit/>
          </a:bodyPr>
          <a:lstStyle/>
          <a:p>
            <a:pPr>
              <a:lnSpc>
                <a:spcPct val="107000"/>
              </a:lnSpc>
              <a:spcBef>
                <a:spcPts val="0"/>
              </a:spcBef>
              <a:spcAft>
                <a:spcPts val="800"/>
              </a:spcAft>
              <a:buFont typeface="Wingdings" panose="05000000000000000000" pitchFamily="2" charset="2"/>
              <a:buChar char="v"/>
            </a:pPr>
            <a:r>
              <a:rPr lang="nb-NO" sz="3700" dirty="0">
                <a:effectLst/>
                <a:latin typeface="Calibri" panose="020F0502020204030204" pitchFamily="34" charset="0"/>
                <a:ea typeface="Calibri" panose="020F0502020204030204" pitchFamily="34" charset="0"/>
                <a:cs typeface="Times New Roman" panose="02020603050405020304" pitchFamily="18" charset="0"/>
              </a:rPr>
              <a:t> </a:t>
            </a:r>
            <a:r>
              <a:rPr lang="nb-NO" sz="1800" dirty="0">
                <a:latin typeface="Calibri" panose="020F0502020204030204" pitchFamily="34" charset="0"/>
                <a:ea typeface="Calibri" panose="020F0502020204030204" pitchFamily="34" charset="0"/>
                <a:cs typeface="Times New Roman" panose="02020603050405020304" pitchFamily="18" charset="0"/>
              </a:rPr>
              <a:t>V</a:t>
            </a:r>
            <a:r>
              <a:rPr lang="nb-NO" sz="1800" dirty="0">
                <a:effectLst/>
                <a:latin typeface="Calibri" panose="020F0502020204030204" pitchFamily="34" charset="0"/>
                <a:ea typeface="Calibri" panose="020F0502020204030204" pitchFamily="34" charset="0"/>
                <a:cs typeface="Times New Roman" panose="02020603050405020304" pitchFamily="18" charset="0"/>
              </a:rPr>
              <a:t>i skal til lavvoen hver dag.</a:t>
            </a:r>
          </a:p>
          <a:p>
            <a:pPr marR="0">
              <a:lnSpc>
                <a:spcPct val="107000"/>
              </a:lnSpc>
              <a:spcBef>
                <a:spcPts val="0"/>
              </a:spcBef>
              <a:spcAft>
                <a:spcPts val="800"/>
              </a:spcAft>
              <a:buFont typeface="Wingdings" panose="05000000000000000000" pitchFamily="2" charset="2"/>
              <a:buChar char="v"/>
            </a:pPr>
            <a:r>
              <a:rPr lang="nb-NO" sz="1800" dirty="0">
                <a:latin typeface="Calibri" panose="020F0502020204030204" pitchFamily="34" charset="0"/>
                <a:ea typeface="Calibri" panose="020F0502020204030204" pitchFamily="34" charset="0"/>
                <a:cs typeface="Times New Roman" panose="02020603050405020304" pitchFamily="18" charset="0"/>
              </a:rPr>
              <a:t>Vi går senest kl. 9.00 fra barnehagen og kommer i to tiden tilbake</a:t>
            </a:r>
          </a:p>
          <a:p>
            <a:pPr marR="0">
              <a:lnSpc>
                <a:spcPct val="107000"/>
              </a:lnSpc>
              <a:spcBef>
                <a:spcPts val="0"/>
              </a:spcBef>
              <a:spcAft>
                <a:spcPts val="800"/>
              </a:spcAft>
              <a:buFont typeface="Wingdings" panose="05000000000000000000" pitchFamily="2" charset="2"/>
              <a:buChar char="v"/>
            </a:pPr>
            <a:r>
              <a:rPr lang="nb-NO" sz="1800" dirty="0">
                <a:latin typeface="Calibri" panose="020F0502020204030204" pitchFamily="34" charset="0"/>
                <a:ea typeface="Calibri" panose="020F0502020204030204" pitchFamily="34" charset="0"/>
                <a:cs typeface="Times New Roman" panose="02020603050405020304" pitchFamily="18" charset="0"/>
              </a:rPr>
              <a:t>Oppholdstiden kommer til å variere</a:t>
            </a:r>
          </a:p>
          <a:p>
            <a:pPr marR="0">
              <a:lnSpc>
                <a:spcPct val="107000"/>
              </a:lnSpc>
              <a:spcBef>
                <a:spcPts val="0"/>
              </a:spcBef>
              <a:spcAft>
                <a:spcPts val="800"/>
              </a:spcAft>
              <a:buFont typeface="Wingdings" panose="05000000000000000000" pitchFamily="2" charset="2"/>
              <a:buChar char="v"/>
            </a:pPr>
            <a:r>
              <a:rPr lang="nb-NO" sz="1800" dirty="0">
                <a:latin typeface="Calibri" panose="020F0502020204030204" pitchFamily="34" charset="0"/>
                <a:ea typeface="Calibri" panose="020F0502020204030204" pitchFamily="34" charset="0"/>
                <a:cs typeface="Times New Roman" panose="02020603050405020304" pitchFamily="18" charset="0"/>
              </a:rPr>
              <a:t>Lavvoen er en avdeling til barnehagen og skal brukes mest mulig. </a:t>
            </a:r>
          </a:p>
          <a:p>
            <a:pPr marR="0">
              <a:lnSpc>
                <a:spcPct val="107000"/>
              </a:lnSpc>
              <a:spcBef>
                <a:spcPts val="0"/>
              </a:spcBef>
              <a:spcAft>
                <a:spcPts val="800"/>
              </a:spcAft>
              <a:buFont typeface="Wingdings" panose="05000000000000000000" pitchFamily="2" charset="2"/>
              <a:buChar char="v"/>
            </a:pPr>
            <a:r>
              <a:rPr lang="nb-NO" sz="1800" dirty="0">
                <a:latin typeface="Calibri" panose="020F0502020204030204" pitchFamily="34" charset="0"/>
                <a:ea typeface="Calibri" panose="020F0502020204030204" pitchFamily="34" charset="0"/>
                <a:cs typeface="Times New Roman" panose="02020603050405020304" pitchFamily="18" charset="0"/>
              </a:rPr>
              <a:t>Alle barn må ha skiftetøy i tursekken sin.</a:t>
            </a:r>
          </a:p>
          <a:p>
            <a:pPr marR="0">
              <a:lnSpc>
                <a:spcPct val="107000"/>
              </a:lnSpc>
              <a:spcBef>
                <a:spcPts val="0"/>
              </a:spcBef>
              <a:spcAft>
                <a:spcPts val="800"/>
              </a:spcAft>
              <a:buFont typeface="Wingdings" panose="05000000000000000000" pitchFamily="2" charset="2"/>
              <a:buChar char="v"/>
            </a:pPr>
            <a:r>
              <a:rPr lang="nb-NO" sz="1800" dirty="0">
                <a:latin typeface="Calibri" panose="020F0502020204030204" pitchFamily="34" charset="0"/>
                <a:ea typeface="Calibri" panose="020F0502020204030204" pitchFamily="34" charset="0"/>
                <a:cs typeface="Times New Roman" panose="02020603050405020304" pitchFamily="18" charset="0"/>
              </a:rPr>
              <a:t>Barn som blir levert kl. 9 eller senere må leveres i lavvoen. </a:t>
            </a:r>
          </a:p>
          <a:p>
            <a:pPr marR="0">
              <a:lnSpc>
                <a:spcPct val="107000"/>
              </a:lnSpc>
              <a:spcBef>
                <a:spcPts val="0"/>
              </a:spcBef>
              <a:spcAft>
                <a:spcPts val="800"/>
              </a:spcAft>
              <a:buFont typeface="Wingdings" panose="05000000000000000000" pitchFamily="2" charset="2"/>
              <a:buChar char="v"/>
            </a:pPr>
            <a:endParaRPr lang="nb-NO"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nb-NO" sz="1800" dirty="0">
              <a:effectLst/>
              <a:latin typeface="Calibri" panose="020F0502020204030204" pitchFamily="34" charset="0"/>
              <a:ea typeface="Calibri" panose="020F0502020204030204" pitchFamily="34" charset="0"/>
              <a:cs typeface="Times New Roman" panose="02020603050405020304" pitchFamily="18" charset="0"/>
            </a:endParaRPr>
          </a:p>
          <a:p>
            <a:pPr marR="0">
              <a:lnSpc>
                <a:spcPct val="107000"/>
              </a:lnSpc>
              <a:spcBef>
                <a:spcPts val="0"/>
              </a:spcBef>
              <a:spcAft>
                <a:spcPts val="800"/>
              </a:spcAft>
              <a:buFont typeface="Wingdings" panose="05000000000000000000" pitchFamily="2" charset="2"/>
              <a:buChar char="v"/>
            </a:pPr>
            <a:endParaRPr lang="nb-NO" sz="1800" dirty="0">
              <a:effectLst/>
              <a:latin typeface="Calibri" panose="020F0502020204030204" pitchFamily="34" charset="0"/>
              <a:ea typeface="Calibri" panose="020F0502020204030204" pitchFamily="34" charset="0"/>
              <a:cs typeface="Times New Roman" panose="02020603050405020304" pitchFamily="18" charset="0"/>
            </a:endParaRPr>
          </a:p>
          <a:p>
            <a:pPr marR="0">
              <a:lnSpc>
                <a:spcPct val="107000"/>
              </a:lnSpc>
              <a:spcBef>
                <a:spcPts val="0"/>
              </a:spcBef>
              <a:spcAft>
                <a:spcPts val="800"/>
              </a:spcAft>
              <a:buFont typeface="Wingdings" panose="05000000000000000000" pitchFamily="2" charset="2"/>
              <a:buChar char="v"/>
            </a:pPr>
            <a:endParaRPr lang="nb-NO" sz="1800" dirty="0">
              <a:effectLst/>
              <a:latin typeface="Calibri" panose="020F0502020204030204" pitchFamily="34" charset="0"/>
              <a:ea typeface="Calibri" panose="020F0502020204030204" pitchFamily="34" charset="0"/>
              <a:cs typeface="Times New Roman" panose="02020603050405020304" pitchFamily="18" charset="0"/>
            </a:endParaRPr>
          </a:p>
          <a:p>
            <a:pPr marR="0">
              <a:lnSpc>
                <a:spcPct val="107000"/>
              </a:lnSpc>
              <a:spcBef>
                <a:spcPts val="0"/>
              </a:spcBef>
              <a:spcAft>
                <a:spcPts val="800"/>
              </a:spcAft>
              <a:buFont typeface="Wingdings" panose="05000000000000000000" pitchFamily="2" charset="2"/>
              <a:buChar char="v"/>
            </a:pPr>
            <a:endParaRPr lang="en-US" sz="37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nb-NO" dirty="0"/>
          </a:p>
        </p:txBody>
      </p:sp>
      <p:sp>
        <p:nvSpPr>
          <p:cNvPr id="5" name="Tittel 4">
            <a:extLst>
              <a:ext uri="{FF2B5EF4-FFF2-40B4-BE49-F238E27FC236}">
                <a16:creationId xmlns:a16="http://schemas.microsoft.com/office/drawing/2014/main" id="{B1F4AA73-A942-A7ED-CA75-4DE06AC94AB2}"/>
              </a:ext>
            </a:extLst>
          </p:cNvPr>
          <p:cNvSpPr>
            <a:spLocks noGrp="1"/>
          </p:cNvSpPr>
          <p:nvPr>
            <p:ph type="title"/>
          </p:nvPr>
        </p:nvSpPr>
        <p:spPr>
          <a:xfrm>
            <a:off x="1443491" y="804520"/>
            <a:ext cx="6571343" cy="968295"/>
          </a:xfrm>
        </p:spPr>
        <p:txBody>
          <a:bodyPr>
            <a:noAutofit/>
          </a:bodyPr>
          <a:lstStyle/>
          <a:p>
            <a:pPr algn="ctr"/>
            <a:r>
              <a:rPr lang="nb-NO" sz="6600" dirty="0"/>
              <a:t>Lavvo</a:t>
            </a:r>
            <a:endParaRPr lang="en-US" sz="6600" dirty="0"/>
          </a:p>
        </p:txBody>
      </p:sp>
    </p:spTree>
    <p:extLst>
      <p:ext uri="{BB962C8B-B14F-4D97-AF65-F5344CB8AC3E}">
        <p14:creationId xmlns:p14="http://schemas.microsoft.com/office/powerpoint/2010/main" val="2381391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486C43A-4705-0611-8D06-50C0091E7520}"/>
              </a:ext>
            </a:extLst>
          </p:cNvPr>
          <p:cNvSpPr>
            <a:spLocks noGrp="1"/>
          </p:cNvSpPr>
          <p:nvPr>
            <p:ph type="title"/>
          </p:nvPr>
        </p:nvSpPr>
        <p:spPr>
          <a:xfrm>
            <a:off x="1443491" y="620688"/>
            <a:ext cx="6571343" cy="1224136"/>
          </a:xfrm>
        </p:spPr>
        <p:txBody>
          <a:bodyPr>
            <a:normAutofit/>
          </a:bodyPr>
          <a:lstStyle/>
          <a:p>
            <a:pPr algn="ctr"/>
            <a:r>
              <a:rPr lang="nb-NO" dirty="0"/>
              <a:t>Opplegg barnehageåret 2024/25</a:t>
            </a:r>
            <a:endParaRPr lang="en-US" dirty="0"/>
          </a:p>
        </p:txBody>
      </p:sp>
      <p:sp>
        <p:nvSpPr>
          <p:cNvPr id="7" name="TekstSylinder 6">
            <a:extLst>
              <a:ext uri="{FF2B5EF4-FFF2-40B4-BE49-F238E27FC236}">
                <a16:creationId xmlns:a16="http://schemas.microsoft.com/office/drawing/2014/main" id="{EFF75E8B-400E-9177-5CAC-1F30E1D562ED}"/>
              </a:ext>
            </a:extLst>
          </p:cNvPr>
          <p:cNvSpPr txBox="1"/>
          <p:nvPr/>
        </p:nvSpPr>
        <p:spPr>
          <a:xfrm>
            <a:off x="395536" y="1844824"/>
            <a:ext cx="3528392" cy="5909310"/>
          </a:xfrm>
          <a:prstGeom prst="rect">
            <a:avLst/>
          </a:prstGeom>
          <a:noFill/>
        </p:spPr>
        <p:txBody>
          <a:bodyPr wrap="square">
            <a:spAutoFit/>
          </a:bodyPr>
          <a:lstStyle/>
          <a:p>
            <a:r>
              <a:rPr lang="nb-NO" sz="1800" dirty="0"/>
              <a:t>August – innkjøring og bli kjent med hverandre. Implementere rutiner og dagsrytme. </a:t>
            </a:r>
            <a:br>
              <a:rPr lang="nb-NO" sz="1800" dirty="0"/>
            </a:br>
            <a:r>
              <a:rPr lang="nb-NO" sz="1800" dirty="0"/>
              <a:t>Tema: Naturen året rundt med Regnbueløven, Ugla og Kåre kråke.</a:t>
            </a:r>
          </a:p>
          <a:p>
            <a:endParaRPr lang="nb-NO" sz="1800" dirty="0"/>
          </a:p>
          <a:p>
            <a:r>
              <a:rPr lang="nb-NO" sz="1800" dirty="0"/>
              <a:t>September – friluftsliv uke og  brannvern uke står i fokus. </a:t>
            </a:r>
            <a:endParaRPr lang="nb-NO" sz="1800" b="1" dirty="0"/>
          </a:p>
          <a:p>
            <a:endParaRPr lang="nb-NO" sz="1800" dirty="0"/>
          </a:p>
          <a:p>
            <a:r>
              <a:rPr lang="nb-NO" sz="1800" dirty="0"/>
              <a:t>Oktober – Høst, FN-dagen og elgjakt. </a:t>
            </a:r>
          </a:p>
          <a:p>
            <a:endParaRPr lang="nb-NO" sz="1800" dirty="0"/>
          </a:p>
          <a:p>
            <a:r>
              <a:rPr lang="nb-NO" sz="1800" dirty="0"/>
              <a:t>November – vinter, vinterfugler, juleforberedelser.</a:t>
            </a:r>
          </a:p>
          <a:p>
            <a:endParaRPr lang="nb-NO" sz="1800" dirty="0"/>
          </a:p>
          <a:p>
            <a:r>
              <a:rPr lang="nb-NO" sz="1800" dirty="0"/>
              <a:t>Desember – juleforberedelser</a:t>
            </a:r>
            <a:r>
              <a:rPr lang="nb-NO" dirty="0"/>
              <a:t>.</a:t>
            </a:r>
          </a:p>
          <a:p>
            <a:endParaRPr lang="nb-NO" dirty="0"/>
          </a:p>
          <a:p>
            <a:r>
              <a:rPr lang="nb-NO" dirty="0"/>
              <a:t>Januar – Vinteraktiviteter, dyrelivet om vinteren. Kultur – hvem er Samene og hvordan lever dem? </a:t>
            </a:r>
          </a:p>
          <a:p>
            <a:endParaRPr lang="nb-NO" sz="1800" dirty="0"/>
          </a:p>
        </p:txBody>
      </p:sp>
      <p:sp>
        <p:nvSpPr>
          <p:cNvPr id="9" name="TekstSylinder 8">
            <a:extLst>
              <a:ext uri="{FF2B5EF4-FFF2-40B4-BE49-F238E27FC236}">
                <a16:creationId xmlns:a16="http://schemas.microsoft.com/office/drawing/2014/main" id="{EB8169A5-05AB-7B5E-642C-672DB11271D0}"/>
              </a:ext>
            </a:extLst>
          </p:cNvPr>
          <p:cNvSpPr txBox="1"/>
          <p:nvPr/>
        </p:nvSpPr>
        <p:spPr>
          <a:xfrm>
            <a:off x="4499992" y="1902300"/>
            <a:ext cx="3728728" cy="3693319"/>
          </a:xfrm>
          <a:prstGeom prst="rect">
            <a:avLst/>
          </a:prstGeom>
          <a:noFill/>
        </p:spPr>
        <p:txBody>
          <a:bodyPr wrap="square">
            <a:spAutoFit/>
          </a:bodyPr>
          <a:lstStyle/>
          <a:p>
            <a:r>
              <a:rPr lang="nb-NO" sz="1800" dirty="0"/>
              <a:t>Februar – Samefolkets dag, dyrelivet om vinteren , karneval.</a:t>
            </a:r>
          </a:p>
          <a:p>
            <a:endParaRPr lang="nb-NO" sz="1800" dirty="0"/>
          </a:p>
          <a:p>
            <a:r>
              <a:rPr lang="nb-NO" sz="1800" dirty="0"/>
              <a:t>Mars – Våren</a:t>
            </a:r>
            <a:r>
              <a:rPr lang="nb-NO" dirty="0"/>
              <a:t> og vi ser på livssyklusene til dyr. Når begynner</a:t>
            </a:r>
            <a:endParaRPr lang="nb-NO" sz="1800" dirty="0"/>
          </a:p>
          <a:p>
            <a:endParaRPr lang="nb-NO" sz="1800" dirty="0"/>
          </a:p>
          <a:p>
            <a:r>
              <a:rPr lang="nb-NO" sz="1800" dirty="0"/>
              <a:t>April – </a:t>
            </a:r>
            <a:r>
              <a:rPr lang="nb-NO" dirty="0"/>
              <a:t>påskeaktiviteter og påskefortellinger. </a:t>
            </a:r>
            <a:r>
              <a:rPr lang="nb-NO" sz="1800" dirty="0"/>
              <a:t> </a:t>
            </a:r>
          </a:p>
          <a:p>
            <a:endParaRPr lang="nb-NO" sz="1800" dirty="0"/>
          </a:p>
          <a:p>
            <a:r>
              <a:rPr lang="nb-NO" sz="1800" dirty="0"/>
              <a:t>Mai – </a:t>
            </a:r>
            <a:r>
              <a:rPr lang="nb-NO" dirty="0"/>
              <a:t>Planting og såing, </a:t>
            </a:r>
            <a:r>
              <a:rPr lang="nb-NO" sz="1800" dirty="0"/>
              <a:t>17-mai aktiviteter. </a:t>
            </a:r>
          </a:p>
          <a:p>
            <a:endParaRPr lang="nb-NO" sz="1800" dirty="0"/>
          </a:p>
          <a:p>
            <a:r>
              <a:rPr lang="nb-NO" sz="1800" dirty="0"/>
              <a:t>Juni – Sommer og livet ved havet. </a:t>
            </a:r>
          </a:p>
        </p:txBody>
      </p:sp>
    </p:spTree>
    <p:extLst>
      <p:ext uri="{BB962C8B-B14F-4D97-AF65-F5344CB8AC3E}">
        <p14:creationId xmlns:p14="http://schemas.microsoft.com/office/powerpoint/2010/main" val="231440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547714F-CB3F-2C45-2F1C-D17E00107912}"/>
              </a:ext>
            </a:extLst>
          </p:cNvPr>
          <p:cNvSpPr>
            <a:spLocks noGrp="1"/>
          </p:cNvSpPr>
          <p:nvPr>
            <p:ph type="title"/>
          </p:nvPr>
        </p:nvSpPr>
        <p:spPr/>
        <p:txBody>
          <a:bodyPr/>
          <a:lstStyle/>
          <a:p>
            <a:pPr algn="ctr"/>
            <a:r>
              <a:rPr lang="nb-NO" dirty="0"/>
              <a:t>Førskolegruppe</a:t>
            </a:r>
            <a:endParaRPr lang="en-US" dirty="0"/>
          </a:p>
        </p:txBody>
      </p:sp>
      <p:sp>
        <p:nvSpPr>
          <p:cNvPr id="3" name="Plassholder for innhold 2">
            <a:extLst>
              <a:ext uri="{FF2B5EF4-FFF2-40B4-BE49-F238E27FC236}">
                <a16:creationId xmlns:a16="http://schemas.microsoft.com/office/drawing/2014/main" id="{255CD2E6-6767-0508-8F85-406937D84CB0}"/>
              </a:ext>
            </a:extLst>
          </p:cNvPr>
          <p:cNvSpPr>
            <a:spLocks noGrp="1"/>
          </p:cNvSpPr>
          <p:nvPr>
            <p:ph idx="1"/>
          </p:nvPr>
        </p:nvSpPr>
        <p:spPr/>
        <p:txBody>
          <a:bodyPr>
            <a:normAutofit fontScale="62500" lnSpcReduction="20000"/>
          </a:bodyPr>
          <a:lstStyle/>
          <a:p>
            <a:r>
              <a:rPr lang="nb-NO" dirty="0"/>
              <a:t>Starter opp i august uke 35.</a:t>
            </a:r>
          </a:p>
          <a:p>
            <a:r>
              <a:rPr lang="nb-NO" dirty="0"/>
              <a:t>Pedagogisk opplegg «Trampoline»</a:t>
            </a:r>
          </a:p>
          <a:p>
            <a:r>
              <a:rPr lang="nb-NO" dirty="0"/>
              <a:t>Et eget årshjul kommer snarest </a:t>
            </a:r>
          </a:p>
          <a:p>
            <a:r>
              <a:rPr lang="nb-NO" dirty="0"/>
              <a:t>Hver tirsdag.</a:t>
            </a:r>
          </a:p>
          <a:p>
            <a:r>
              <a:rPr lang="nb-NO" dirty="0"/>
              <a:t>Hver siste torsdag i måned førskoletreff med Nettverksgruppe « Barn i fokus», tema «Vårt Mandal» kl. 11- 13 </a:t>
            </a:r>
          </a:p>
          <a:p>
            <a:r>
              <a:rPr lang="nb-NO" dirty="0"/>
              <a:t>Lesebesøk på skolen</a:t>
            </a:r>
          </a:p>
          <a:p>
            <a:r>
              <a:rPr lang="nb-NO" dirty="0"/>
              <a:t>Overnattingstur  </a:t>
            </a:r>
          </a:p>
          <a:p>
            <a:r>
              <a:rPr lang="nb-NO" dirty="0"/>
              <a:t>Besøksdag SFO</a:t>
            </a:r>
          </a:p>
          <a:p>
            <a:r>
              <a:rPr lang="nb-NO" dirty="0"/>
              <a:t>Overgangsskjema </a:t>
            </a:r>
          </a:p>
          <a:p>
            <a:r>
              <a:rPr lang="nb-NO" dirty="0"/>
              <a:t>Svømming starter opp onsdag, 4.9.2024  kl. 12.30 – 13.30. Ingen svømming i høstferie.</a:t>
            </a:r>
            <a:endParaRPr lang="en-US" dirty="0"/>
          </a:p>
          <a:p>
            <a:pPr marL="0" indent="0">
              <a:buNone/>
            </a:pPr>
            <a:endParaRPr lang="nb-NO" dirty="0"/>
          </a:p>
        </p:txBody>
      </p:sp>
    </p:spTree>
    <p:extLst>
      <p:ext uri="{BB962C8B-B14F-4D97-AF65-F5344CB8AC3E}">
        <p14:creationId xmlns:p14="http://schemas.microsoft.com/office/powerpoint/2010/main" val="1013304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CF98338-4A60-968E-9C7A-9B38485B5851}"/>
              </a:ext>
            </a:extLst>
          </p:cNvPr>
          <p:cNvSpPr>
            <a:spLocks noGrp="1"/>
          </p:cNvSpPr>
          <p:nvPr>
            <p:ph type="title"/>
          </p:nvPr>
        </p:nvSpPr>
        <p:spPr/>
        <p:txBody>
          <a:bodyPr/>
          <a:lstStyle/>
          <a:p>
            <a:r>
              <a:rPr lang="nb-NO" dirty="0"/>
              <a:t>Planleggingsdager 2024/25</a:t>
            </a:r>
            <a:endParaRPr lang="en-US" dirty="0"/>
          </a:p>
        </p:txBody>
      </p:sp>
      <p:graphicFrame>
        <p:nvGraphicFramePr>
          <p:cNvPr id="4" name="Plassholder for innhold 3">
            <a:extLst>
              <a:ext uri="{FF2B5EF4-FFF2-40B4-BE49-F238E27FC236}">
                <a16:creationId xmlns:a16="http://schemas.microsoft.com/office/drawing/2014/main" id="{50E5FE10-E2D4-8464-9576-69BB32C6DCE1}"/>
              </a:ext>
            </a:extLst>
          </p:cNvPr>
          <p:cNvGraphicFramePr>
            <a:graphicFrameLocks noGrp="1"/>
          </p:cNvGraphicFramePr>
          <p:nvPr>
            <p:ph idx="1"/>
            <p:extLst>
              <p:ext uri="{D42A27DB-BD31-4B8C-83A1-F6EECF244321}">
                <p14:modId xmlns:p14="http://schemas.microsoft.com/office/powerpoint/2010/main" val="1971491045"/>
              </p:ext>
            </p:extLst>
          </p:nvPr>
        </p:nvGraphicFramePr>
        <p:xfrm>
          <a:off x="1475656" y="1988840"/>
          <a:ext cx="6912767" cy="4451041"/>
        </p:xfrm>
        <a:graphic>
          <a:graphicData uri="http://schemas.openxmlformats.org/drawingml/2006/table">
            <a:tbl>
              <a:tblPr firstRow="1" firstCol="1" bandRow="1">
                <a:tableStyleId>{5C22544A-7EE6-4342-B048-85BDC9FD1C3A}</a:tableStyleId>
              </a:tblPr>
              <a:tblGrid>
                <a:gridCol w="2282301">
                  <a:extLst>
                    <a:ext uri="{9D8B030D-6E8A-4147-A177-3AD203B41FA5}">
                      <a16:colId xmlns:a16="http://schemas.microsoft.com/office/drawing/2014/main" val="168537605"/>
                    </a:ext>
                  </a:extLst>
                </a:gridCol>
                <a:gridCol w="2315233">
                  <a:extLst>
                    <a:ext uri="{9D8B030D-6E8A-4147-A177-3AD203B41FA5}">
                      <a16:colId xmlns:a16="http://schemas.microsoft.com/office/drawing/2014/main" val="1832015501"/>
                    </a:ext>
                  </a:extLst>
                </a:gridCol>
                <a:gridCol w="2315233">
                  <a:extLst>
                    <a:ext uri="{9D8B030D-6E8A-4147-A177-3AD203B41FA5}">
                      <a16:colId xmlns:a16="http://schemas.microsoft.com/office/drawing/2014/main" val="1609156355"/>
                    </a:ext>
                  </a:extLst>
                </a:gridCol>
              </a:tblGrid>
              <a:tr h="432048">
                <a:tc>
                  <a:txBody>
                    <a:bodyPr/>
                    <a:lstStyle/>
                    <a:p>
                      <a:pPr marL="0" marR="0">
                        <a:lnSpc>
                          <a:spcPct val="115000"/>
                        </a:lnSpc>
                        <a:spcBef>
                          <a:spcPts val="0"/>
                        </a:spcBef>
                        <a:spcAft>
                          <a:spcPts val="0"/>
                        </a:spcAft>
                      </a:pPr>
                      <a:r>
                        <a:rPr lang="nb-NO" sz="1200">
                          <a:effectLst/>
                        </a:rPr>
                        <a:t>Dag</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nb-NO" sz="1200">
                          <a:effectLst/>
                        </a:rPr>
                        <a:t>Dato </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nb-NO" sz="1200">
                          <a:effectLst/>
                        </a:rPr>
                        <a:t>Tema </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30883827"/>
                  </a:ext>
                </a:extLst>
              </a:tr>
              <a:tr h="473717">
                <a:tc>
                  <a:txBody>
                    <a:bodyPr/>
                    <a:lstStyle/>
                    <a:p>
                      <a:pPr marL="0" marR="0">
                        <a:lnSpc>
                          <a:spcPct val="115000"/>
                        </a:lnSpc>
                        <a:spcBef>
                          <a:spcPts val="0"/>
                        </a:spcBef>
                        <a:spcAft>
                          <a:spcPts val="0"/>
                        </a:spcAft>
                      </a:pPr>
                      <a:r>
                        <a:rPr lang="nb-NO" sz="1400" dirty="0">
                          <a:effectLst/>
                          <a:latin typeface="Calibri" panose="020F0502020204030204" pitchFamily="34" charset="0"/>
                          <a:ea typeface="Times New Roman" panose="02020603050405020304" pitchFamily="18" charset="0"/>
                          <a:cs typeface="Times New Roman" panose="02020603050405020304" pitchFamily="18" charset="0"/>
                        </a:rPr>
                        <a:t>Fredag</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nb-NO" sz="1400" dirty="0">
                          <a:effectLst/>
                          <a:latin typeface="Calibri" panose="020F0502020204030204" pitchFamily="34" charset="0"/>
                          <a:ea typeface="Times New Roman" panose="02020603050405020304" pitchFamily="18" charset="0"/>
                          <a:cs typeface="Times New Roman" panose="02020603050405020304" pitchFamily="18" charset="0"/>
                        </a:rPr>
                        <a:t>18.10.2024</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nb-NO" sz="1400" dirty="0">
                          <a:effectLst/>
                          <a:latin typeface="Calibri" panose="020F0502020204030204" pitchFamily="34" charset="0"/>
                          <a:ea typeface="Times New Roman" panose="02020603050405020304" pitchFamily="18" charset="0"/>
                          <a:cs typeface="Times New Roman" panose="02020603050405020304" pitchFamily="18" charset="0"/>
                        </a:rPr>
                        <a:t>Felles Fagdag med barnehager fra Lindesnes kommune</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59629992"/>
                  </a:ext>
                </a:extLst>
              </a:tr>
              <a:tr h="848620">
                <a:tc>
                  <a:txBody>
                    <a:bodyPr/>
                    <a:lstStyle/>
                    <a:p>
                      <a:pPr marL="0" marR="0">
                        <a:lnSpc>
                          <a:spcPct val="115000"/>
                        </a:lnSpc>
                        <a:spcBef>
                          <a:spcPts val="0"/>
                        </a:spcBef>
                        <a:spcAft>
                          <a:spcPts val="0"/>
                        </a:spcAft>
                      </a:pPr>
                      <a:r>
                        <a:rPr lang="nb-NO" sz="1400" dirty="0">
                          <a:effectLst/>
                          <a:latin typeface="Calibri" panose="020F0502020204030204" pitchFamily="34" charset="0"/>
                          <a:ea typeface="Times New Roman" panose="02020603050405020304" pitchFamily="18" charset="0"/>
                          <a:cs typeface="Times New Roman" panose="02020603050405020304" pitchFamily="18" charset="0"/>
                        </a:rPr>
                        <a:t>Fredag</a:t>
                      </a:r>
                    </a:p>
                    <a:p>
                      <a:pPr marL="0" marR="0">
                        <a:lnSpc>
                          <a:spcPct val="115000"/>
                        </a:lnSpc>
                        <a:spcBef>
                          <a:spcPts val="0"/>
                        </a:spcBef>
                        <a:spcAft>
                          <a:spcPts val="0"/>
                        </a:spcAft>
                      </a:pPr>
                      <a:r>
                        <a:rPr lang="nb-NO" sz="1400" dirty="0">
                          <a:effectLst/>
                          <a:latin typeface="Calibri" panose="020F0502020204030204" pitchFamily="34" charset="0"/>
                          <a:ea typeface="Times New Roman" panose="02020603050405020304" pitchFamily="18" charset="0"/>
                          <a:cs typeface="Times New Roman" panose="02020603050405020304" pitchFamily="18" charset="0"/>
                        </a:rPr>
                        <a:t>Mandag</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nb-NO" sz="1400" dirty="0">
                          <a:effectLst/>
                        </a:rPr>
                        <a:t>27.12.2024</a:t>
                      </a:r>
                    </a:p>
                    <a:p>
                      <a:pPr marL="0" marR="0">
                        <a:lnSpc>
                          <a:spcPct val="115000"/>
                        </a:lnSpc>
                        <a:spcBef>
                          <a:spcPts val="0"/>
                        </a:spcBef>
                        <a:spcAft>
                          <a:spcPts val="0"/>
                        </a:spcAft>
                      </a:pPr>
                      <a:r>
                        <a:rPr lang="nb-NO" sz="1400" dirty="0">
                          <a:effectLst/>
                          <a:latin typeface="Calibri" panose="020F0502020204030204" pitchFamily="34" charset="0"/>
                          <a:ea typeface="Times New Roman" panose="02020603050405020304" pitchFamily="18" charset="0"/>
                          <a:cs typeface="Times New Roman" panose="02020603050405020304" pitchFamily="18" charset="0"/>
                        </a:rPr>
                        <a:t>30.12.2024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nb-NO" sz="1400" dirty="0">
                          <a:effectLst/>
                          <a:latin typeface="Calibri" panose="020F0502020204030204" pitchFamily="34" charset="0"/>
                          <a:ea typeface="Times New Roman" panose="02020603050405020304" pitchFamily="18" charset="0"/>
                          <a:cs typeface="Times New Roman" panose="02020603050405020304" pitchFamily="18" charset="0"/>
                        </a:rPr>
                        <a:t>Teambygging – relasjonskompetanse og hvordan bygge gode dagsstrukturer</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69516527"/>
                  </a:ext>
                </a:extLst>
              </a:tr>
              <a:tr h="430637">
                <a:tc>
                  <a:txBody>
                    <a:bodyPr/>
                    <a:lstStyle/>
                    <a:p>
                      <a:pPr marL="0" marR="0">
                        <a:lnSpc>
                          <a:spcPct val="115000"/>
                        </a:lnSpc>
                        <a:spcBef>
                          <a:spcPts val="0"/>
                        </a:spcBef>
                        <a:spcAft>
                          <a:spcPts val="0"/>
                        </a:spcAft>
                      </a:pPr>
                      <a:r>
                        <a:rPr lang="nb-NO" sz="1400" dirty="0">
                          <a:effectLst/>
                          <a:latin typeface="Calibri" panose="020F0502020204030204" pitchFamily="34" charset="0"/>
                          <a:ea typeface="Times New Roman" panose="02020603050405020304" pitchFamily="18" charset="0"/>
                          <a:cs typeface="Times New Roman" panose="02020603050405020304" pitchFamily="18" charset="0"/>
                        </a:rPr>
                        <a:t>Fredag</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nb-NO" sz="1400" dirty="0">
                          <a:effectLst/>
                          <a:latin typeface="Calibri" panose="020F0502020204030204" pitchFamily="34" charset="0"/>
                          <a:ea typeface="Times New Roman" panose="02020603050405020304" pitchFamily="18" charset="0"/>
                          <a:cs typeface="Times New Roman" panose="02020603050405020304" pitchFamily="18" charset="0"/>
                        </a:rPr>
                        <a:t>30.5.2024</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nb-NO" sz="1400" dirty="0">
                          <a:effectLst/>
                          <a:latin typeface="Calibri" panose="020F0502020204030204" pitchFamily="34" charset="0"/>
                          <a:ea typeface="Times New Roman" panose="02020603050405020304" pitchFamily="18" charset="0"/>
                          <a:cs typeface="Times New Roman" panose="02020603050405020304" pitchFamily="18" charset="0"/>
                        </a:rPr>
                        <a:t>Felles planleggingsdag med nettverksgruppe</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57613237"/>
                  </a:ext>
                </a:extLst>
              </a:tr>
              <a:tr h="410604">
                <a:tc>
                  <a:txBody>
                    <a:bodyPr/>
                    <a:lstStyle/>
                    <a:p>
                      <a:pPr marL="0" marR="0">
                        <a:lnSpc>
                          <a:spcPct val="115000"/>
                        </a:lnSpc>
                        <a:spcBef>
                          <a:spcPts val="0"/>
                        </a:spcBef>
                        <a:spcAft>
                          <a:spcPts val="0"/>
                        </a:spcAft>
                      </a:pPr>
                      <a:endParaRPr lang="en-US"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endParaRPr lang="en-US"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endParaRPr lang="en-US"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90435761"/>
                  </a:ext>
                </a:extLst>
              </a:tr>
              <a:tr h="848620">
                <a:tc gridSpan="3">
                  <a:txBody>
                    <a:bodyPr/>
                    <a:lstStyle/>
                    <a:p>
                      <a:pPr marL="0" marR="0">
                        <a:lnSpc>
                          <a:spcPct val="115000"/>
                        </a:lnSpc>
                        <a:spcBef>
                          <a:spcPts val="0"/>
                        </a:spcBef>
                        <a:spcAft>
                          <a:spcPts val="0"/>
                        </a:spcAft>
                      </a:pPr>
                      <a:endParaRPr lang="nb-NO"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2800" dirty="0" err="1">
                          <a:effectLst/>
                          <a:latin typeface="Calibri" panose="020F0502020204030204" pitchFamily="34" charset="0"/>
                          <a:ea typeface="Times New Roman" panose="02020603050405020304" pitchFamily="18" charset="0"/>
                          <a:cs typeface="Times New Roman" panose="02020603050405020304" pitchFamily="18" charset="0"/>
                        </a:rPr>
                        <a:t>Informasjon</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om </a:t>
                      </a:r>
                      <a:r>
                        <a:rPr lang="en-US" sz="2800" dirty="0" err="1">
                          <a:effectLst/>
                          <a:latin typeface="Calibri" panose="020F0502020204030204" pitchFamily="34" charset="0"/>
                          <a:ea typeface="Times New Roman" panose="02020603050405020304" pitchFamily="18" charset="0"/>
                          <a:cs typeface="Times New Roman" panose="02020603050405020304" pitchFamily="18" charset="0"/>
                        </a:rPr>
                        <a:t>siste</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2800" dirty="0" err="1">
                          <a:effectLst/>
                          <a:latin typeface="Calibri" panose="020F0502020204030204" pitchFamily="34" charset="0"/>
                          <a:ea typeface="Times New Roman" panose="02020603050405020304" pitchFamily="18" charset="0"/>
                          <a:cs typeface="Times New Roman" panose="02020603050405020304" pitchFamily="18" charset="0"/>
                        </a:rPr>
                        <a:t>planleggingsdagen</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2800" dirty="0" err="1">
                          <a:effectLst/>
                          <a:latin typeface="Calibri" panose="020F0502020204030204" pitchFamily="34" charset="0"/>
                          <a:ea typeface="Times New Roman" panose="02020603050405020304" pitchFamily="18" charset="0"/>
                          <a:cs typeface="Times New Roman" panose="02020603050405020304" pitchFamily="18" charset="0"/>
                        </a:rPr>
                        <a:t>blir</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2800" dirty="0" err="1">
                          <a:effectLst/>
                          <a:latin typeface="Calibri" panose="020F0502020204030204" pitchFamily="34" charset="0"/>
                          <a:ea typeface="Times New Roman" panose="02020603050405020304" pitchFamily="18" charset="0"/>
                          <a:cs typeface="Times New Roman" panose="02020603050405020304" pitchFamily="18" charset="0"/>
                        </a:rPr>
                        <a:t>gitt</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2800" dirty="0" err="1">
                          <a:effectLst/>
                          <a:latin typeface="Calibri" panose="020F0502020204030204" pitchFamily="34" charset="0"/>
                          <a:ea typeface="Times New Roman" panose="02020603050405020304" pitchFamily="18" charset="0"/>
                          <a:cs typeface="Times New Roman" panose="02020603050405020304" pitchFamily="18" charset="0"/>
                        </a:rPr>
                        <a:t>ut</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2800" dirty="0" err="1">
                          <a:effectLst/>
                          <a:latin typeface="Calibri" panose="020F0502020204030204" pitchFamily="34" charset="0"/>
                          <a:ea typeface="Times New Roman" panose="02020603050405020304" pitchFamily="18" charset="0"/>
                          <a:cs typeface="Times New Roman" panose="02020603050405020304" pitchFamily="18" charset="0"/>
                        </a:rPr>
                        <a:t>i</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god </a:t>
                      </a:r>
                      <a:r>
                        <a:rPr lang="en-US" sz="2800" dirty="0" err="1">
                          <a:effectLst/>
                          <a:latin typeface="Calibri" panose="020F0502020204030204" pitchFamily="34" charset="0"/>
                          <a:ea typeface="Times New Roman" panose="02020603050405020304" pitchFamily="18" charset="0"/>
                          <a:cs typeface="Times New Roman" panose="02020603050405020304" pitchFamily="18" charset="0"/>
                        </a:rPr>
                        <a:t>tid</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a:t>
                      </a:r>
                    </a:p>
                  </a:txBody>
                  <a:tcPr marL="68580" marR="68580" marT="0" marB="0"/>
                </a:tc>
                <a:tc hMerge="1">
                  <a:txBody>
                    <a:bodyPr/>
                    <a:lstStyle/>
                    <a:p>
                      <a:pPr marL="0" marR="0">
                        <a:lnSpc>
                          <a:spcPct val="115000"/>
                        </a:lnSpc>
                        <a:spcBef>
                          <a:spcPts val="0"/>
                        </a:spcBef>
                        <a:spcAft>
                          <a:spcPts val="0"/>
                        </a:spcAft>
                      </a:pPr>
                      <a:endParaRPr lang="en-US"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marL="0" marR="0">
                        <a:lnSpc>
                          <a:spcPct val="115000"/>
                        </a:lnSpc>
                        <a:spcBef>
                          <a:spcPts val="0"/>
                        </a:spcBef>
                        <a:spcAft>
                          <a:spcPts val="0"/>
                        </a:spcAft>
                      </a:pPr>
                      <a:endParaRPr lang="en-US"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42795782"/>
                  </a:ext>
                </a:extLst>
              </a:tr>
            </a:tbl>
          </a:graphicData>
        </a:graphic>
      </p:graphicFrame>
    </p:spTree>
    <p:extLst>
      <p:ext uri="{BB962C8B-B14F-4D97-AF65-F5344CB8AC3E}">
        <p14:creationId xmlns:p14="http://schemas.microsoft.com/office/powerpoint/2010/main" val="2111710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609599" y="609600"/>
            <a:ext cx="6347713" cy="515144"/>
          </a:xfrm>
        </p:spPr>
        <p:txBody>
          <a:bodyPr>
            <a:normAutofit fontScale="90000"/>
          </a:bodyPr>
          <a:lstStyle/>
          <a:p>
            <a:r>
              <a:rPr lang="nb-NO" dirty="0"/>
              <a:t>Generell informasjon: </a:t>
            </a:r>
          </a:p>
        </p:txBody>
      </p:sp>
      <p:sp>
        <p:nvSpPr>
          <p:cNvPr id="2" name="Plassholder for innhold 1"/>
          <p:cNvSpPr>
            <a:spLocks noGrp="1"/>
          </p:cNvSpPr>
          <p:nvPr>
            <p:ph idx="1"/>
          </p:nvPr>
        </p:nvSpPr>
        <p:spPr>
          <a:xfrm>
            <a:off x="395536" y="2060848"/>
            <a:ext cx="7236804" cy="4464496"/>
          </a:xfrm>
        </p:spPr>
        <p:txBody>
          <a:bodyPr>
            <a:normAutofit/>
          </a:bodyPr>
          <a:lstStyle/>
          <a:p>
            <a:r>
              <a:rPr lang="nb-NO" sz="1900" dirty="0"/>
              <a:t>Marker eller setter navnelapp på alle ting som barnet har i barnehagen. Husk å merke også alt som tilhører vogn og at selene er stilt korrekt/ vognpose tilpasset været</a:t>
            </a:r>
          </a:p>
          <a:p>
            <a:r>
              <a:rPr lang="nb-NO" sz="1900" dirty="0"/>
              <a:t>Ha nok skiftetøy men heller ikke for mye  - se liste </a:t>
            </a:r>
          </a:p>
          <a:p>
            <a:r>
              <a:rPr lang="nb-NO" sz="1900" dirty="0"/>
              <a:t>Skiftetøy, regntøy, dresser osv. kan henge igjen i barnehagen og tas med hjem hver fredag. </a:t>
            </a:r>
          </a:p>
          <a:p>
            <a:r>
              <a:rPr lang="nb-NO" sz="1900" dirty="0"/>
              <a:t>Regntøy/dresser støvler og sko tas med hjem etter behov – for å tørke</a:t>
            </a:r>
          </a:p>
          <a:p>
            <a:r>
              <a:rPr lang="nb-NO" sz="2000" dirty="0"/>
              <a:t>Solbriller er ikke tillat – blikkontakt </a:t>
            </a:r>
          </a:p>
          <a:p>
            <a:endParaRPr lang="nb-NO" sz="1900" dirty="0"/>
          </a:p>
          <a:p>
            <a:pPr marL="0" indent="0">
              <a:buNone/>
            </a:pPr>
            <a:endParaRPr lang="nb-NO" dirty="0"/>
          </a:p>
          <a:p>
            <a:pPr marL="0" indent="0">
              <a:buNone/>
            </a:pPr>
            <a:endParaRPr lang="nb-NO" dirty="0"/>
          </a:p>
          <a:p>
            <a:pPr marL="0" indent="0">
              <a:buNone/>
            </a:pPr>
            <a:endParaRPr lang="nb-NO" dirty="0"/>
          </a:p>
          <a:p>
            <a:endParaRPr lang="nb-NO" dirty="0"/>
          </a:p>
        </p:txBody>
      </p:sp>
    </p:spTree>
    <p:extLst>
      <p:ext uri="{BB962C8B-B14F-4D97-AF65-F5344CB8AC3E}">
        <p14:creationId xmlns:p14="http://schemas.microsoft.com/office/powerpoint/2010/main" val="2169454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40187AC-08A2-4A89-89CD-1CA79DD98C97}"/>
              </a:ext>
            </a:extLst>
          </p:cNvPr>
          <p:cNvSpPr>
            <a:spLocks noGrp="1"/>
          </p:cNvSpPr>
          <p:nvPr>
            <p:ph type="title"/>
          </p:nvPr>
        </p:nvSpPr>
        <p:spPr/>
        <p:txBody>
          <a:bodyPr/>
          <a:lstStyle/>
          <a:p>
            <a:r>
              <a:rPr lang="nb-NO" dirty="0"/>
              <a:t>Generell informasjon </a:t>
            </a:r>
          </a:p>
        </p:txBody>
      </p:sp>
      <p:sp>
        <p:nvSpPr>
          <p:cNvPr id="3" name="Plassholder for innhold 2">
            <a:extLst>
              <a:ext uri="{FF2B5EF4-FFF2-40B4-BE49-F238E27FC236}">
                <a16:creationId xmlns:a16="http://schemas.microsoft.com/office/drawing/2014/main" id="{354E86E4-07B0-4E5F-842B-273C0038D3B9}"/>
              </a:ext>
            </a:extLst>
          </p:cNvPr>
          <p:cNvSpPr>
            <a:spLocks noGrp="1"/>
          </p:cNvSpPr>
          <p:nvPr>
            <p:ph idx="1"/>
          </p:nvPr>
        </p:nvSpPr>
        <p:spPr/>
        <p:txBody>
          <a:bodyPr>
            <a:normAutofit/>
          </a:bodyPr>
          <a:lstStyle/>
          <a:p>
            <a:r>
              <a:rPr lang="nb-NO" dirty="0"/>
              <a:t>Godkjenning av tillatelser – se kidplan.</a:t>
            </a:r>
          </a:p>
          <a:p>
            <a:r>
              <a:rPr lang="nb-NO" dirty="0"/>
              <a:t>Godkjenning av vedtekter – se kidplan.</a:t>
            </a:r>
          </a:p>
          <a:p>
            <a:r>
              <a:rPr lang="nb-NO" dirty="0"/>
              <a:t>1. Utviklingssamtale i oktober/november med Inger, Inger Hilde og Silke</a:t>
            </a:r>
          </a:p>
          <a:p>
            <a:r>
              <a:rPr lang="nb-NO" dirty="0"/>
              <a:t>Mat – 3 dager med niste, 2 dager enkelt varm mat, 2.måltid – knekkebrød og frukt</a:t>
            </a:r>
          </a:p>
          <a:p>
            <a:pPr marL="0" indent="0">
              <a:buNone/>
            </a:pPr>
            <a:endParaRPr lang="nb-NO" dirty="0"/>
          </a:p>
          <a:p>
            <a:endParaRPr lang="nb-NO" dirty="0"/>
          </a:p>
          <a:p>
            <a:endParaRPr lang="nb-NO" dirty="0"/>
          </a:p>
          <a:p>
            <a:endParaRPr lang="nb-NO" dirty="0"/>
          </a:p>
          <a:p>
            <a:endParaRPr lang="nb-NO" dirty="0"/>
          </a:p>
        </p:txBody>
      </p:sp>
    </p:spTree>
    <p:extLst>
      <p:ext uri="{BB962C8B-B14F-4D97-AF65-F5344CB8AC3E}">
        <p14:creationId xmlns:p14="http://schemas.microsoft.com/office/powerpoint/2010/main" val="1922514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7EE928F-FECD-2E45-0EFD-CA5F84E350D1}"/>
              </a:ext>
            </a:extLst>
          </p:cNvPr>
          <p:cNvSpPr>
            <a:spLocks noGrp="1"/>
          </p:cNvSpPr>
          <p:nvPr>
            <p:ph type="title"/>
          </p:nvPr>
        </p:nvSpPr>
        <p:spPr/>
        <p:txBody>
          <a:bodyPr/>
          <a:lstStyle/>
          <a:p>
            <a:pPr algn="ctr"/>
            <a:r>
              <a:rPr lang="nb-NO" dirty="0"/>
              <a:t>Spørsmål/ eventuelt </a:t>
            </a:r>
            <a:endParaRPr lang="en-US" dirty="0"/>
          </a:p>
        </p:txBody>
      </p:sp>
      <p:sp>
        <p:nvSpPr>
          <p:cNvPr id="3" name="Plassholder for innhold 2">
            <a:extLst>
              <a:ext uri="{FF2B5EF4-FFF2-40B4-BE49-F238E27FC236}">
                <a16:creationId xmlns:a16="http://schemas.microsoft.com/office/drawing/2014/main" id="{BE4B5B9F-F9EC-7A24-ED98-4B8E38448FD0}"/>
              </a:ext>
            </a:extLst>
          </p:cNvPr>
          <p:cNvSpPr>
            <a:spLocks noGrp="1"/>
          </p:cNvSpPr>
          <p:nvPr>
            <p:ph idx="1"/>
          </p:nvPr>
        </p:nvSpPr>
        <p:spPr/>
        <p:txBody>
          <a:bodyPr>
            <a:normAutofit/>
          </a:bodyPr>
          <a:lstStyle/>
          <a:p>
            <a:pPr marL="0" marR="0" indent="0">
              <a:lnSpc>
                <a:spcPct val="107000"/>
              </a:lnSpc>
              <a:spcBef>
                <a:spcPts val="0"/>
              </a:spcBef>
              <a:spcAft>
                <a:spcPts val="800"/>
              </a:spcAft>
              <a:buNone/>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v"/>
            </a:pPr>
            <a:r>
              <a:rPr lang="nb-NO" sz="1800" kern="100" dirty="0">
                <a:effectLst/>
                <a:latin typeface="Arial" panose="020B0604020202020204" pitchFamily="34" charset="0"/>
                <a:ea typeface="Calibri" panose="020F0502020204030204" pitchFamily="34" charset="0"/>
                <a:cs typeface="Times New Roman" panose="02020603050405020304" pitchFamily="18" charset="0"/>
              </a:rPr>
              <a:t>4 uker ferie, planleggingsdager telles ikke med i ferien. Registrering som fridag eller feriedag.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v"/>
            </a:pPr>
            <a:r>
              <a:rPr lang="nb-NO" sz="1800" kern="100" dirty="0">
                <a:effectLst/>
                <a:latin typeface="Arial" panose="020B0604020202020204" pitchFamily="34" charset="0"/>
                <a:ea typeface="Calibri" panose="020F0502020204030204" pitchFamily="34" charset="0"/>
                <a:cs typeface="Times New Roman" panose="02020603050405020304" pitchFamily="18" charset="0"/>
              </a:rPr>
              <a:t>Forskjellen på å melde syk, ferie eller fri. Husk å meld barnet ditt syk hvis det er sykt, ikke at de har fri/ferie.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buFont typeface="Wingdings" panose="05000000000000000000" pitchFamily="2" charset="2"/>
              <a:buChar char="v"/>
            </a:pPr>
            <a:r>
              <a:rPr lang="nb-NO" sz="1800" kern="100" dirty="0">
                <a:effectLst/>
                <a:latin typeface="Calibri" panose="020F0502020204030204" pitchFamily="34" charset="0"/>
                <a:ea typeface="Calibri" panose="020F0502020204030204" pitchFamily="34" charset="0"/>
                <a:cs typeface="Times New Roman" panose="02020603050405020304" pitchFamily="18" charset="0"/>
              </a:rPr>
              <a:t>Nytt I kidplan, ferieavvikling og informasjon angående sykefraværet </a:t>
            </a:r>
            <a:r>
              <a:rPr lang="nb-NO" sz="1800" kern="100" dirty="0">
                <a:latin typeface="Calibri" panose="020F0502020204030204" pitchFamily="34" charset="0"/>
                <a:ea typeface="Calibri" panose="020F0502020204030204" pitchFamily="34" charset="0"/>
                <a:cs typeface="Times New Roman" panose="02020603050405020304" pitchFamily="18" charset="0"/>
              </a:rPr>
              <a:t>til</a:t>
            </a:r>
            <a:r>
              <a:rPr lang="nb-NO" sz="1800" kern="100" dirty="0">
                <a:effectLst/>
                <a:latin typeface="Calibri" panose="020F0502020204030204" pitchFamily="34" charset="0"/>
                <a:ea typeface="Calibri" panose="020F0502020204030204" pitchFamily="34" charset="0"/>
                <a:cs typeface="Times New Roman" panose="02020603050405020304" pitchFamily="18" charset="0"/>
              </a:rPr>
              <a:t> barnet.</a:t>
            </a:r>
          </a:p>
          <a:p>
            <a:pPr marR="0" lvl="0">
              <a:lnSpc>
                <a:spcPct val="107000"/>
              </a:lnSpc>
              <a:spcBef>
                <a:spcPts val="0"/>
              </a:spcBef>
              <a:spcAft>
                <a:spcPts val="800"/>
              </a:spcAft>
              <a:buFont typeface="Wingdings" panose="05000000000000000000" pitchFamily="2" charset="2"/>
              <a:buChar char="v"/>
            </a:pPr>
            <a:r>
              <a:rPr lang="nb-NO" sz="1800" kern="100" dirty="0">
                <a:effectLst/>
                <a:latin typeface="Calibri" panose="020F0502020204030204" pitchFamily="34" charset="0"/>
                <a:ea typeface="Calibri" panose="020F0502020204030204" pitchFamily="34" charset="0"/>
                <a:cs typeface="Times New Roman" panose="02020603050405020304" pitchFamily="18" charset="0"/>
              </a:rPr>
              <a:t>Ferieavvikling – husk at dere må sende inn ferie to uker før ferie starter. </a:t>
            </a:r>
          </a:p>
          <a:p>
            <a:pPr marR="0" lvl="0">
              <a:lnSpc>
                <a:spcPct val="107000"/>
              </a:lnSpc>
              <a:spcBef>
                <a:spcPts val="0"/>
              </a:spcBef>
              <a:spcAft>
                <a:spcPts val="800"/>
              </a:spcAft>
              <a:buFont typeface="Wingdings" panose="05000000000000000000" pitchFamily="2" charset="2"/>
              <a:buChar char="v"/>
            </a:pPr>
            <a:endParaRPr lang="nb-NO" sz="1800" kern="100" dirty="0">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buFont typeface="Wingdings" panose="05000000000000000000" pitchFamily="2" charset="2"/>
              <a:buChar char="v"/>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211687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F4CF80F-E8D4-C043-581A-06B60A841D91}"/>
              </a:ext>
            </a:extLst>
          </p:cNvPr>
          <p:cNvSpPr>
            <a:spLocks noGrp="1"/>
          </p:cNvSpPr>
          <p:nvPr>
            <p:ph type="title"/>
          </p:nvPr>
        </p:nvSpPr>
        <p:spPr/>
        <p:txBody>
          <a:bodyPr/>
          <a:lstStyle/>
          <a:p>
            <a:r>
              <a:rPr lang="nb-NO" dirty="0"/>
              <a:t>Spørsmål/eventuelt</a:t>
            </a:r>
            <a:endParaRPr lang="en-US" dirty="0"/>
          </a:p>
        </p:txBody>
      </p:sp>
      <p:sp>
        <p:nvSpPr>
          <p:cNvPr id="3" name="Plassholder for innhold 2">
            <a:extLst>
              <a:ext uri="{FF2B5EF4-FFF2-40B4-BE49-F238E27FC236}">
                <a16:creationId xmlns:a16="http://schemas.microsoft.com/office/drawing/2014/main" id="{DA77404C-A740-D8C9-FA1A-69C2E80CA0F2}"/>
              </a:ext>
            </a:extLst>
          </p:cNvPr>
          <p:cNvSpPr>
            <a:spLocks noGrp="1"/>
          </p:cNvSpPr>
          <p:nvPr>
            <p:ph idx="1"/>
          </p:nvPr>
        </p:nvSpPr>
        <p:spPr/>
        <p:txBody>
          <a:bodyPr/>
          <a:lstStyle/>
          <a:p>
            <a:r>
              <a:rPr lang="nb-NO" dirty="0"/>
              <a:t>Når kan barnet mitt være i barnehagen eller når må det være hjemme?</a:t>
            </a:r>
            <a:br>
              <a:rPr lang="nb-NO" dirty="0"/>
            </a:br>
            <a:r>
              <a:rPr lang="nb-NO" sz="1800" dirty="0">
                <a:effectLst/>
                <a:latin typeface="Calibri" panose="020F0502020204030204" pitchFamily="34" charset="0"/>
                <a:ea typeface="Times New Roman" panose="02020603050405020304" pitchFamily="18" charset="0"/>
                <a:cs typeface="Calibri" panose="020F0502020204030204" pitchFamily="34" charset="0"/>
              </a:rPr>
              <a:t>På generelt grunnlag må barnet holdes hjemme fra barnehagen når det er sykt, både </a:t>
            </a:r>
            <a:r>
              <a:rPr lang="nb-NO" sz="1800" dirty="0" err="1">
                <a:effectLst/>
                <a:latin typeface="Calibri" panose="020F0502020204030204" pitchFamily="34" charset="0"/>
                <a:ea typeface="Times New Roman" panose="02020603050405020304" pitchFamily="18" charset="0"/>
                <a:cs typeface="Calibri" panose="020F0502020204030204" pitchFamily="34" charset="0"/>
              </a:rPr>
              <a:t>pga</a:t>
            </a:r>
            <a:r>
              <a:rPr lang="nb-NO" sz="1800" dirty="0">
                <a:effectLst/>
                <a:latin typeface="Calibri" panose="020F0502020204030204" pitchFamily="34" charset="0"/>
                <a:ea typeface="Times New Roman" panose="02020603050405020304" pitchFamily="18" charset="0"/>
                <a:cs typeface="Calibri" panose="020F0502020204030204" pitchFamily="34" charset="0"/>
              </a:rPr>
              <a:t> smitte i forhold til andre barn, og ikke minst, for sin egen del. Man trenger ro og hvile når man er syk, og det får man nødvendigvis ikke i barnehagen. Ved forkjølelse/influensa vil det være barnets allmenntilstand som avgjør om det kan i barnehagen eller ikke. </a:t>
            </a:r>
          </a:p>
          <a:p>
            <a:pPr marL="0" indent="0">
              <a:buNone/>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dirty="0"/>
          </a:p>
        </p:txBody>
      </p:sp>
      <mc:AlternateContent xmlns:mc="http://schemas.openxmlformats.org/markup-compatibility/2006">
        <mc:Choice xmlns:pslz="http://schemas.microsoft.com/office/powerpoint/2016/slidezoom" Requires="pslz">
          <p:graphicFrame>
            <p:nvGraphicFramePr>
              <p:cNvPr id="5" name="Lysbildezoom 4">
                <a:extLst>
                  <a:ext uri="{FF2B5EF4-FFF2-40B4-BE49-F238E27FC236}">
                    <a16:creationId xmlns:a16="http://schemas.microsoft.com/office/drawing/2014/main" id="{99D5BE9F-6ED3-A6BC-5C26-23555EC71616}"/>
                  </a:ext>
                </a:extLst>
              </p:cNvPr>
              <p:cNvGraphicFramePr>
                <a:graphicFrameLocks noChangeAspect="1"/>
              </p:cNvGraphicFramePr>
              <p:nvPr>
                <p:extLst>
                  <p:ext uri="{D42A27DB-BD31-4B8C-83A1-F6EECF244321}">
                    <p14:modId xmlns:p14="http://schemas.microsoft.com/office/powerpoint/2010/main" val="1066607206"/>
                  </p:ext>
                </p:extLst>
              </p:nvPr>
            </p:nvGraphicFramePr>
            <p:xfrm>
              <a:off x="-1510645" y="3353637"/>
              <a:ext cx="2286000" cy="1714500"/>
            </p:xfrm>
            <a:graphic>
              <a:graphicData uri="http://schemas.microsoft.com/office/powerpoint/2016/slidezoom">
                <pslz:sldZm>
                  <pslz:sldZmObj sldId="303" cId="496963443">
                    <pslz:zmPr id="{FABAF726-4913-4DE4-AE6C-E256D17FC1EB}" returnToParent="0" transitionDur="1000">
                      <p166:blipFill xmlns:p166="http://schemas.microsoft.com/office/powerpoint/2016/6/main">
                        <a:blip r:embed="rId2"/>
                        <a:stretch>
                          <a:fillRect/>
                        </a:stretch>
                      </p166:blipFill>
                      <p166:spPr xmlns:p166="http://schemas.microsoft.com/office/powerpoint/2016/6/main">
                        <a:xfrm>
                          <a:off x="0" y="0"/>
                          <a:ext cx="2286000" cy="1714500"/>
                        </a:xfrm>
                        <a:prstGeom prst="rect">
                          <a:avLst/>
                        </a:prstGeom>
                        <a:ln w="3175">
                          <a:solidFill>
                            <a:prstClr val="ltGray"/>
                          </a:solidFill>
                        </a:ln>
                      </p166:spPr>
                    </pslz:zmPr>
                  </pslz:sldZmObj>
                </pslz:sldZm>
              </a:graphicData>
            </a:graphic>
          </p:graphicFrame>
        </mc:Choice>
        <mc:Fallback>
          <p:pic>
            <p:nvPicPr>
              <p:cNvPr id="5" name="Lysbildezoom 4">
                <a:extLst>
                  <a:ext uri="{FF2B5EF4-FFF2-40B4-BE49-F238E27FC236}">
                    <a16:creationId xmlns:a16="http://schemas.microsoft.com/office/drawing/2014/main" id="{99D5BE9F-6ED3-A6BC-5C26-23555EC71616}"/>
                  </a:ext>
                </a:extLst>
              </p:cNvPr>
              <p:cNvPicPr>
                <a:picLocks noGrp="1" noRot="1" noChangeAspect="1" noMove="1" noResize="1" noEditPoints="1" noAdjustHandles="1" noChangeArrowheads="1" noChangeShapeType="1"/>
              </p:cNvPicPr>
              <p:nvPr/>
            </p:nvPicPr>
            <p:blipFill>
              <a:blip r:embed="rId2"/>
              <a:stretch>
                <a:fillRect/>
              </a:stretch>
            </p:blipFill>
            <p:spPr>
              <a:xfrm>
                <a:off x="-1510645" y="3353637"/>
                <a:ext cx="2286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4969634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Sylinder 3">
            <a:extLst>
              <a:ext uri="{FF2B5EF4-FFF2-40B4-BE49-F238E27FC236}">
                <a16:creationId xmlns:a16="http://schemas.microsoft.com/office/drawing/2014/main" id="{65153ACB-164D-E260-7EB1-0F7D7DB59F9D}"/>
              </a:ext>
            </a:extLst>
          </p:cNvPr>
          <p:cNvSpPr txBox="1"/>
          <p:nvPr/>
        </p:nvSpPr>
        <p:spPr>
          <a:xfrm>
            <a:off x="611560" y="188640"/>
            <a:ext cx="8064896" cy="6324552"/>
          </a:xfrm>
          <a:prstGeom prst="rect">
            <a:avLst/>
          </a:prstGeom>
          <a:noFill/>
        </p:spPr>
        <p:txBody>
          <a:bodyPr wrap="square" rtlCol="0">
            <a:spAutoFit/>
          </a:bodyPr>
          <a:lstStyle/>
          <a:p>
            <a:pPr marL="0" marR="0">
              <a:lnSpc>
                <a:spcPct val="115000"/>
              </a:lnSpc>
              <a:spcBef>
                <a:spcPts val="500"/>
              </a:spcBef>
              <a:spcAft>
                <a:spcPts val="1000"/>
              </a:spcAft>
            </a:pPr>
            <a:r>
              <a:rPr lang="nb-NO" sz="1800" b="1" dirty="0">
                <a:effectLst/>
                <a:latin typeface="Calibri" panose="020F0502020204030204" pitchFamily="34" charset="0"/>
                <a:ea typeface="Times New Roman" panose="02020603050405020304" pitchFamily="18" charset="0"/>
                <a:cs typeface="Calibri" panose="020F0502020204030204" pitchFamily="34" charset="0"/>
              </a:rPr>
              <a:t>Hva betyr allmenntilstand: </a:t>
            </a: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500"/>
              </a:spcBef>
              <a:spcAft>
                <a:spcPts val="1000"/>
              </a:spcAft>
            </a:pPr>
            <a:r>
              <a:rPr lang="nb-NO" sz="1800" u="sng" dirty="0">
                <a:effectLst/>
                <a:latin typeface="Calibri" panose="020F0502020204030204" pitchFamily="34" charset="0"/>
                <a:ea typeface="Times New Roman" panose="02020603050405020304" pitchFamily="18" charset="0"/>
                <a:cs typeface="Calibri" panose="020F0502020204030204" pitchFamily="34" charset="0"/>
              </a:rPr>
              <a:t>Gråt:</a:t>
            </a:r>
            <a:r>
              <a:rPr lang="nb-NO" sz="1800" dirty="0">
                <a:effectLst/>
                <a:latin typeface="Calibri" panose="020F0502020204030204" pitchFamily="34" charset="0"/>
                <a:ea typeface="Times New Roman" panose="02020603050405020304" pitchFamily="18" charset="0"/>
                <a:cs typeface="Calibri" panose="020F0502020204030204" pitchFamily="34" charset="0"/>
              </a:rPr>
              <a:t> Kraftig, høylytt gråt vurderes som normalt. Svakere, mer klynkete gråt vurderes som mer alvorlig.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500"/>
              </a:spcBef>
              <a:spcAft>
                <a:spcPts val="1000"/>
              </a:spcAft>
            </a:pPr>
            <a:r>
              <a:rPr lang="nb-NO" sz="1800" u="sng" dirty="0">
                <a:effectLst/>
                <a:latin typeface="Calibri" panose="020F0502020204030204" pitchFamily="34" charset="0"/>
                <a:ea typeface="Times New Roman" panose="02020603050405020304" pitchFamily="18" charset="0"/>
                <a:cs typeface="Calibri" panose="020F0502020204030204" pitchFamily="34" charset="0"/>
              </a:rPr>
              <a:t>Reaksjon på foreldrenes stimuli:</a:t>
            </a:r>
            <a:r>
              <a:rPr lang="nb-NO" sz="1800" dirty="0">
                <a:effectLst/>
                <a:latin typeface="Calibri" panose="020F0502020204030204" pitchFamily="34" charset="0"/>
                <a:ea typeface="Times New Roman" panose="02020603050405020304" pitchFamily="18" charset="0"/>
                <a:cs typeface="Calibri" panose="020F0502020204030204" pitchFamily="34" charset="0"/>
              </a:rPr>
              <a:t> Hvis barnet kan bli trøstet eller stopper å gråte, vurderes dette som normalt. Liten eller ingen endring i barnets oppførsel vurderes som mer alvorlig.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500"/>
              </a:spcBef>
              <a:spcAft>
                <a:spcPts val="1000"/>
              </a:spcAft>
            </a:pPr>
            <a:r>
              <a:rPr lang="nb-NO" sz="1800" u="sng" dirty="0">
                <a:effectLst/>
                <a:latin typeface="Calibri" panose="020F0502020204030204" pitchFamily="34" charset="0"/>
                <a:ea typeface="Times New Roman" panose="02020603050405020304" pitchFamily="18" charset="0"/>
                <a:cs typeface="Calibri" panose="020F0502020204030204" pitchFamily="34" charset="0"/>
              </a:rPr>
              <a:t>Våkenhet:</a:t>
            </a:r>
            <a:r>
              <a:rPr lang="nb-NO" sz="1800" dirty="0">
                <a:effectLst/>
                <a:latin typeface="Calibri" panose="020F0502020204030204" pitchFamily="34" charset="0"/>
                <a:ea typeface="Times New Roman" panose="02020603050405020304" pitchFamily="18" charset="0"/>
                <a:cs typeface="Calibri" panose="020F0502020204030204" pitchFamily="34" charset="0"/>
              </a:rPr>
              <a:t> Hvis barnet holder seg våkent eller lett vekkes, vurderes dette som normalt. Om barnet sovner hyppig og vanskelig lar seg vekke, vurderes dette som mer alvorlig.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500"/>
              </a:spcBef>
              <a:spcAft>
                <a:spcPts val="1000"/>
              </a:spcAft>
            </a:pPr>
            <a:r>
              <a:rPr lang="nb-NO" sz="1800" u="sng" dirty="0">
                <a:effectLst/>
                <a:latin typeface="Calibri" panose="020F0502020204030204" pitchFamily="34" charset="0"/>
                <a:ea typeface="Times New Roman" panose="02020603050405020304" pitchFamily="18" charset="0"/>
                <a:cs typeface="Calibri" panose="020F0502020204030204" pitchFamily="34" charset="0"/>
              </a:rPr>
              <a:t>Reaksjon på undersøkelsen:</a:t>
            </a:r>
            <a:r>
              <a:rPr lang="nb-NO" sz="1800" dirty="0">
                <a:effectLst/>
                <a:latin typeface="Calibri" panose="020F0502020204030204" pitchFamily="34" charset="0"/>
                <a:ea typeface="Times New Roman" panose="02020603050405020304" pitchFamily="18" charset="0"/>
                <a:cs typeface="Calibri" panose="020F0502020204030204" pitchFamily="34" charset="0"/>
              </a:rPr>
              <a:t> Hvis barnet smiler og gir god kontakt, vurderes dette som normalt. Om barnet ikke smiler eller viser interesse for legen eller omgivelsene, vurderes dette som mer alvorlig.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500"/>
              </a:spcBef>
              <a:spcAft>
                <a:spcPts val="1000"/>
              </a:spcAft>
            </a:pPr>
            <a:r>
              <a:rPr lang="nb-NO" sz="1800" u="sng" dirty="0">
                <a:effectLst/>
                <a:latin typeface="Calibri" panose="020F0502020204030204" pitchFamily="34" charset="0"/>
                <a:ea typeface="Times New Roman" panose="02020603050405020304" pitchFamily="18" charset="0"/>
                <a:cs typeface="Calibri" panose="020F0502020204030204" pitchFamily="34" charset="0"/>
              </a:rPr>
              <a:t>Hudfarge:</a:t>
            </a:r>
            <a:r>
              <a:rPr lang="nb-NO" sz="1800" dirty="0">
                <a:effectLst/>
                <a:latin typeface="Calibri" panose="020F0502020204030204" pitchFamily="34" charset="0"/>
                <a:ea typeface="Times New Roman" panose="02020603050405020304" pitchFamily="18" charset="0"/>
                <a:cs typeface="Calibri" panose="020F0502020204030204" pitchFamily="34" charset="0"/>
              </a:rPr>
              <a:t> Jevnt rosa hudfarge vurderes som normalt. En blek eller blålig farge vurderes som mer alvorlig.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500"/>
              </a:spcBef>
              <a:spcAft>
                <a:spcPts val="1000"/>
              </a:spcAft>
            </a:pPr>
            <a:r>
              <a:rPr lang="nb-NO" sz="1800" u="sng" dirty="0">
                <a:effectLst/>
                <a:latin typeface="Calibri" panose="020F0502020204030204" pitchFamily="34" charset="0"/>
                <a:ea typeface="Times New Roman" panose="02020603050405020304" pitchFamily="18" charset="0"/>
                <a:cs typeface="Calibri" panose="020F0502020204030204" pitchFamily="34" charset="0"/>
              </a:rPr>
              <a:t>Hydrering:</a:t>
            </a:r>
            <a:r>
              <a:rPr lang="nb-NO" sz="1800" dirty="0">
                <a:effectLst/>
                <a:latin typeface="Calibri" panose="020F0502020204030204" pitchFamily="34" charset="0"/>
                <a:ea typeface="Times New Roman" panose="02020603050405020304" pitchFamily="18" charset="0"/>
                <a:cs typeface="Calibri" panose="020F0502020204030204" pitchFamily="34" charset="0"/>
              </a:rPr>
              <a:t> Normal spenst i huden og fuktige slimhinner vurderes som normalt. Deigaktig hud, innsunkne øyne og tørre slimhinner vurderes som mer alvorlig.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2740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B8138914-CD6D-4FE2-84D8-D3665D6D517C}"/>
              </a:ext>
            </a:extLst>
          </p:cNvPr>
          <p:cNvSpPr>
            <a:spLocks noGrp="1"/>
          </p:cNvSpPr>
          <p:nvPr>
            <p:ph type="title"/>
          </p:nvPr>
        </p:nvSpPr>
        <p:spPr/>
        <p:txBody>
          <a:bodyPr/>
          <a:lstStyle/>
          <a:p>
            <a:r>
              <a:rPr lang="nb-NO" dirty="0"/>
              <a:t>Agenda </a:t>
            </a:r>
          </a:p>
        </p:txBody>
      </p:sp>
      <p:sp>
        <p:nvSpPr>
          <p:cNvPr id="5" name="Plassholder for innhold 4">
            <a:extLst>
              <a:ext uri="{FF2B5EF4-FFF2-40B4-BE49-F238E27FC236}">
                <a16:creationId xmlns:a16="http://schemas.microsoft.com/office/drawing/2014/main" id="{21F2DB25-48EC-41CE-9888-3BD8E1FEAFE1}"/>
              </a:ext>
            </a:extLst>
          </p:cNvPr>
          <p:cNvSpPr>
            <a:spLocks noGrp="1"/>
          </p:cNvSpPr>
          <p:nvPr>
            <p:ph idx="1"/>
          </p:nvPr>
        </p:nvSpPr>
        <p:spPr>
          <a:xfrm>
            <a:off x="609598" y="1930400"/>
            <a:ext cx="6347714" cy="3880773"/>
          </a:xfrm>
        </p:spPr>
        <p:txBody>
          <a:bodyPr>
            <a:normAutofit/>
          </a:bodyPr>
          <a:lstStyle/>
          <a:p>
            <a:r>
              <a:rPr lang="nb-NO" dirty="0"/>
              <a:t>Personalet barnehageåret 2024/25</a:t>
            </a:r>
          </a:p>
          <a:p>
            <a:r>
              <a:rPr lang="nb-NO" dirty="0"/>
              <a:t>Valg av SU-representanter</a:t>
            </a:r>
          </a:p>
          <a:p>
            <a:r>
              <a:rPr lang="nb-NO" dirty="0"/>
              <a:t>Følg naturen året rundt – pedagogisk opplegg barnehageåret 2024/25</a:t>
            </a:r>
          </a:p>
          <a:p>
            <a:r>
              <a:rPr lang="nb-NO" dirty="0"/>
              <a:t>Generell informasjon </a:t>
            </a:r>
          </a:p>
          <a:p>
            <a:r>
              <a:rPr lang="nb-NO" dirty="0"/>
              <a:t>Spørsmål </a:t>
            </a:r>
          </a:p>
          <a:p>
            <a:r>
              <a:rPr lang="nb-NO" dirty="0"/>
              <a:t>Takk for i dag</a:t>
            </a:r>
          </a:p>
        </p:txBody>
      </p:sp>
    </p:spTree>
    <p:extLst>
      <p:ext uri="{BB962C8B-B14F-4D97-AF65-F5344CB8AC3E}">
        <p14:creationId xmlns:p14="http://schemas.microsoft.com/office/powerpoint/2010/main" val="2465722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4D74849-4E68-40AA-86D1-9654338E330B}"/>
              </a:ext>
            </a:extLst>
          </p:cNvPr>
          <p:cNvSpPr>
            <a:spLocks noGrp="1"/>
          </p:cNvSpPr>
          <p:nvPr>
            <p:ph type="title"/>
          </p:nvPr>
        </p:nvSpPr>
        <p:spPr>
          <a:xfrm>
            <a:off x="3386442" y="1623164"/>
            <a:ext cx="5220569" cy="2849671"/>
          </a:xfrm>
        </p:spPr>
        <p:txBody>
          <a:bodyPr vert="horz" lIns="91440" tIns="45720" rIns="91440" bIns="45720" rtlCol="0" anchor="b">
            <a:normAutofit/>
          </a:bodyPr>
          <a:lstStyle/>
          <a:p>
            <a:r>
              <a:rPr lang="en-US" sz="6600" dirty="0" err="1">
                <a:solidFill>
                  <a:srgbClr val="FFFFFF"/>
                </a:solidFill>
              </a:rPr>
              <a:t>Takk</a:t>
            </a:r>
            <a:r>
              <a:rPr lang="en-US" sz="6600" dirty="0">
                <a:solidFill>
                  <a:srgbClr val="FFFFFF"/>
                </a:solidFill>
              </a:rPr>
              <a:t> for </a:t>
            </a:r>
            <a:r>
              <a:rPr lang="en-US" sz="6600" dirty="0" err="1">
                <a:solidFill>
                  <a:srgbClr val="FFFFFF"/>
                </a:solidFill>
              </a:rPr>
              <a:t>oppmøtet</a:t>
            </a:r>
            <a:r>
              <a:rPr lang="en-US" sz="6600" dirty="0">
                <a:solidFill>
                  <a:srgbClr val="FFFFFF"/>
                </a:solidFill>
              </a:rPr>
              <a:t>! </a:t>
            </a:r>
          </a:p>
        </p:txBody>
      </p:sp>
    </p:spTree>
    <p:extLst>
      <p:ext uri="{BB962C8B-B14F-4D97-AF65-F5344CB8AC3E}">
        <p14:creationId xmlns:p14="http://schemas.microsoft.com/office/powerpoint/2010/main" val="3299670867"/>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F99044C-0A0D-95DE-7905-35140280C60D}"/>
              </a:ext>
            </a:extLst>
          </p:cNvPr>
          <p:cNvSpPr>
            <a:spLocks noGrp="1"/>
          </p:cNvSpPr>
          <p:nvPr>
            <p:ph type="title"/>
          </p:nvPr>
        </p:nvSpPr>
        <p:spPr/>
        <p:txBody>
          <a:bodyPr/>
          <a:lstStyle/>
          <a:p>
            <a:pPr algn="ctr"/>
            <a:r>
              <a:rPr lang="nb-NO" dirty="0"/>
              <a:t>Personalet</a:t>
            </a:r>
            <a:endParaRPr lang="en-US" dirty="0"/>
          </a:p>
        </p:txBody>
      </p:sp>
      <p:graphicFrame>
        <p:nvGraphicFramePr>
          <p:cNvPr id="4" name="Plassholder for innhold 3">
            <a:extLst>
              <a:ext uri="{FF2B5EF4-FFF2-40B4-BE49-F238E27FC236}">
                <a16:creationId xmlns:a16="http://schemas.microsoft.com/office/drawing/2014/main" id="{D153290D-C9CE-C1FF-861E-A78BD987B3A7}"/>
              </a:ext>
            </a:extLst>
          </p:cNvPr>
          <p:cNvGraphicFramePr>
            <a:graphicFrameLocks noGrp="1"/>
          </p:cNvGraphicFramePr>
          <p:nvPr>
            <p:ph idx="1"/>
            <p:extLst>
              <p:ext uri="{D42A27DB-BD31-4B8C-83A1-F6EECF244321}">
                <p14:modId xmlns:p14="http://schemas.microsoft.com/office/powerpoint/2010/main" val="3637308041"/>
              </p:ext>
            </p:extLst>
          </p:nvPr>
        </p:nvGraphicFramePr>
        <p:xfrm>
          <a:off x="1443038" y="2016125"/>
          <a:ext cx="6572250" cy="2966720"/>
        </p:xfrm>
        <a:graphic>
          <a:graphicData uri="http://schemas.openxmlformats.org/drawingml/2006/table">
            <a:tbl>
              <a:tblPr firstRow="1" bandRow="1">
                <a:tableStyleId>{5C22544A-7EE6-4342-B048-85BDC9FD1C3A}</a:tableStyleId>
              </a:tblPr>
              <a:tblGrid>
                <a:gridCol w="2190750">
                  <a:extLst>
                    <a:ext uri="{9D8B030D-6E8A-4147-A177-3AD203B41FA5}">
                      <a16:colId xmlns:a16="http://schemas.microsoft.com/office/drawing/2014/main" val="3266317087"/>
                    </a:ext>
                  </a:extLst>
                </a:gridCol>
                <a:gridCol w="2190750">
                  <a:extLst>
                    <a:ext uri="{9D8B030D-6E8A-4147-A177-3AD203B41FA5}">
                      <a16:colId xmlns:a16="http://schemas.microsoft.com/office/drawing/2014/main" val="3675719833"/>
                    </a:ext>
                  </a:extLst>
                </a:gridCol>
                <a:gridCol w="2190750">
                  <a:extLst>
                    <a:ext uri="{9D8B030D-6E8A-4147-A177-3AD203B41FA5}">
                      <a16:colId xmlns:a16="http://schemas.microsoft.com/office/drawing/2014/main" val="158682757"/>
                    </a:ext>
                  </a:extLst>
                </a:gridCol>
              </a:tblGrid>
              <a:tr h="370840">
                <a:tc>
                  <a:txBody>
                    <a:bodyPr/>
                    <a:lstStyle/>
                    <a:p>
                      <a:r>
                        <a:rPr lang="nb-NO" dirty="0"/>
                        <a:t>Navn</a:t>
                      </a:r>
                      <a:endParaRPr lang="en-US" dirty="0"/>
                    </a:p>
                  </a:txBody>
                  <a:tcPr/>
                </a:tc>
                <a:tc>
                  <a:txBody>
                    <a:bodyPr/>
                    <a:lstStyle/>
                    <a:p>
                      <a:r>
                        <a:rPr lang="nb-NO" dirty="0" err="1"/>
                        <a:t>Titel</a:t>
                      </a:r>
                      <a:endParaRPr lang="en-US" dirty="0"/>
                    </a:p>
                  </a:txBody>
                  <a:tcPr/>
                </a:tc>
                <a:tc>
                  <a:txBody>
                    <a:bodyPr/>
                    <a:lstStyle/>
                    <a:p>
                      <a:r>
                        <a:rPr lang="nb-NO" dirty="0"/>
                        <a:t>Prosent</a:t>
                      </a:r>
                      <a:endParaRPr lang="en-US" dirty="0"/>
                    </a:p>
                  </a:txBody>
                  <a:tcPr/>
                </a:tc>
                <a:extLst>
                  <a:ext uri="{0D108BD9-81ED-4DB2-BD59-A6C34878D82A}">
                    <a16:rowId xmlns:a16="http://schemas.microsoft.com/office/drawing/2014/main" val="2436112363"/>
                  </a:ext>
                </a:extLst>
              </a:tr>
              <a:tr h="370840">
                <a:tc>
                  <a:txBody>
                    <a:bodyPr/>
                    <a:lstStyle/>
                    <a:p>
                      <a:r>
                        <a:rPr lang="nb-NO" dirty="0"/>
                        <a:t>Silke Bossen</a:t>
                      </a:r>
                      <a:endParaRPr lang="en-US" dirty="0"/>
                    </a:p>
                  </a:txBody>
                  <a:tcPr/>
                </a:tc>
                <a:tc>
                  <a:txBody>
                    <a:bodyPr/>
                    <a:lstStyle/>
                    <a:p>
                      <a:r>
                        <a:rPr lang="nb-NO" dirty="0"/>
                        <a:t>Styrer</a:t>
                      </a:r>
                      <a:endParaRPr lang="en-US" dirty="0"/>
                    </a:p>
                  </a:txBody>
                  <a:tcPr/>
                </a:tc>
                <a:tc>
                  <a:txBody>
                    <a:bodyPr/>
                    <a:lstStyle/>
                    <a:p>
                      <a:r>
                        <a:rPr lang="nb-NO" dirty="0"/>
                        <a:t>100% ( 60/40)</a:t>
                      </a:r>
                      <a:endParaRPr lang="en-US" dirty="0"/>
                    </a:p>
                  </a:txBody>
                  <a:tcPr/>
                </a:tc>
                <a:extLst>
                  <a:ext uri="{0D108BD9-81ED-4DB2-BD59-A6C34878D82A}">
                    <a16:rowId xmlns:a16="http://schemas.microsoft.com/office/drawing/2014/main" val="2136785234"/>
                  </a:ext>
                </a:extLst>
              </a:tr>
              <a:tr h="370840">
                <a:tc>
                  <a:txBody>
                    <a:bodyPr/>
                    <a:lstStyle/>
                    <a:p>
                      <a:r>
                        <a:rPr lang="nb-NO" dirty="0"/>
                        <a:t>Inger Berg Tånes </a:t>
                      </a:r>
                      <a:endParaRPr lang="en-US" dirty="0"/>
                    </a:p>
                  </a:txBody>
                  <a:tcPr/>
                </a:tc>
                <a:tc>
                  <a:txBody>
                    <a:bodyPr/>
                    <a:lstStyle/>
                    <a:p>
                      <a:r>
                        <a:rPr lang="nb-NO" dirty="0"/>
                        <a:t>Pedagogisk leder </a:t>
                      </a:r>
                      <a:endParaRPr lang="en-US" dirty="0"/>
                    </a:p>
                  </a:txBody>
                  <a:tcPr/>
                </a:tc>
                <a:tc>
                  <a:txBody>
                    <a:bodyPr/>
                    <a:lstStyle/>
                    <a:p>
                      <a:r>
                        <a:rPr lang="nb-NO" dirty="0"/>
                        <a:t>100%</a:t>
                      </a:r>
                      <a:endParaRPr lang="en-US" dirty="0"/>
                    </a:p>
                  </a:txBody>
                  <a:tcPr/>
                </a:tc>
                <a:extLst>
                  <a:ext uri="{0D108BD9-81ED-4DB2-BD59-A6C34878D82A}">
                    <a16:rowId xmlns:a16="http://schemas.microsoft.com/office/drawing/2014/main" val="2535592681"/>
                  </a:ext>
                </a:extLst>
              </a:tr>
              <a:tr h="370840">
                <a:tc>
                  <a:txBody>
                    <a:bodyPr/>
                    <a:lstStyle/>
                    <a:p>
                      <a:r>
                        <a:rPr lang="nb-NO" dirty="0"/>
                        <a:t>Inger Hilde Stangenes</a:t>
                      </a:r>
                      <a:endParaRPr lang="en-US" dirty="0"/>
                    </a:p>
                  </a:txBody>
                  <a:tcPr/>
                </a:tc>
                <a:tc>
                  <a:txBody>
                    <a:bodyPr/>
                    <a:lstStyle/>
                    <a:p>
                      <a:r>
                        <a:rPr lang="nb-NO" dirty="0"/>
                        <a:t>Pedagogisk leder </a:t>
                      </a:r>
                      <a:endParaRPr lang="en-US" dirty="0"/>
                    </a:p>
                  </a:txBody>
                  <a:tcPr/>
                </a:tc>
                <a:tc>
                  <a:txBody>
                    <a:bodyPr/>
                    <a:lstStyle/>
                    <a:p>
                      <a:r>
                        <a:rPr lang="nb-NO" dirty="0"/>
                        <a:t>40%</a:t>
                      </a:r>
                      <a:endParaRPr lang="en-US" dirty="0"/>
                    </a:p>
                  </a:txBody>
                  <a:tcPr/>
                </a:tc>
                <a:extLst>
                  <a:ext uri="{0D108BD9-81ED-4DB2-BD59-A6C34878D82A}">
                    <a16:rowId xmlns:a16="http://schemas.microsoft.com/office/drawing/2014/main" val="1017860450"/>
                  </a:ext>
                </a:extLst>
              </a:tr>
              <a:tr h="370840">
                <a:tc>
                  <a:txBody>
                    <a:bodyPr/>
                    <a:lstStyle/>
                    <a:p>
                      <a:r>
                        <a:rPr lang="nb-NO" dirty="0"/>
                        <a:t>Natalie Støylen</a:t>
                      </a:r>
                      <a:endParaRPr lang="en-US" dirty="0"/>
                    </a:p>
                  </a:txBody>
                  <a:tcPr/>
                </a:tc>
                <a:tc>
                  <a:txBody>
                    <a:bodyPr/>
                    <a:lstStyle/>
                    <a:p>
                      <a:r>
                        <a:rPr lang="nb-NO" dirty="0"/>
                        <a:t>Fagarbeider</a:t>
                      </a:r>
                      <a:endParaRPr lang="en-US" dirty="0"/>
                    </a:p>
                  </a:txBody>
                  <a:tcPr/>
                </a:tc>
                <a:tc>
                  <a:txBody>
                    <a:bodyPr/>
                    <a:lstStyle/>
                    <a:p>
                      <a:r>
                        <a:rPr lang="nb-NO" dirty="0"/>
                        <a:t>100%</a:t>
                      </a:r>
                      <a:endParaRPr lang="en-US" dirty="0"/>
                    </a:p>
                  </a:txBody>
                  <a:tcPr/>
                </a:tc>
                <a:extLst>
                  <a:ext uri="{0D108BD9-81ED-4DB2-BD59-A6C34878D82A}">
                    <a16:rowId xmlns:a16="http://schemas.microsoft.com/office/drawing/2014/main" val="2749692669"/>
                  </a:ext>
                </a:extLst>
              </a:tr>
              <a:tr h="370840">
                <a:tc>
                  <a:txBody>
                    <a:bodyPr/>
                    <a:lstStyle/>
                    <a:p>
                      <a:r>
                        <a:rPr lang="nb-NO" dirty="0"/>
                        <a:t>John Bjørnli</a:t>
                      </a:r>
                      <a:endParaRPr lang="en-US" dirty="0"/>
                    </a:p>
                  </a:txBody>
                  <a:tcPr/>
                </a:tc>
                <a:tc>
                  <a:txBody>
                    <a:bodyPr/>
                    <a:lstStyle/>
                    <a:p>
                      <a:r>
                        <a:rPr lang="nb-NO" dirty="0"/>
                        <a:t>Assistent</a:t>
                      </a:r>
                      <a:endParaRPr lang="en-US" dirty="0"/>
                    </a:p>
                  </a:txBody>
                  <a:tcPr/>
                </a:tc>
                <a:tc>
                  <a:txBody>
                    <a:bodyPr/>
                    <a:lstStyle/>
                    <a:p>
                      <a:r>
                        <a:rPr lang="nb-NO" dirty="0"/>
                        <a:t>100%</a:t>
                      </a:r>
                      <a:endParaRPr lang="en-US" dirty="0"/>
                    </a:p>
                  </a:txBody>
                  <a:tcPr/>
                </a:tc>
                <a:extLst>
                  <a:ext uri="{0D108BD9-81ED-4DB2-BD59-A6C34878D82A}">
                    <a16:rowId xmlns:a16="http://schemas.microsoft.com/office/drawing/2014/main" val="2559610048"/>
                  </a:ext>
                </a:extLst>
              </a:tr>
              <a:tr h="370840">
                <a:tc>
                  <a:txBody>
                    <a:bodyPr/>
                    <a:lstStyle/>
                    <a:p>
                      <a:r>
                        <a:rPr lang="nb-NO" dirty="0"/>
                        <a:t>Marianne Dahl Hatlehol</a:t>
                      </a:r>
                      <a:endParaRPr lang="en-US" dirty="0"/>
                    </a:p>
                  </a:txBody>
                  <a:tcPr/>
                </a:tc>
                <a:tc>
                  <a:txBody>
                    <a:bodyPr/>
                    <a:lstStyle/>
                    <a:p>
                      <a:r>
                        <a:rPr lang="nb-NO" dirty="0"/>
                        <a:t>Assistent </a:t>
                      </a:r>
                      <a:endParaRPr lang="en-US" dirty="0"/>
                    </a:p>
                  </a:txBody>
                  <a:tcPr/>
                </a:tc>
                <a:tc>
                  <a:txBody>
                    <a:bodyPr/>
                    <a:lstStyle/>
                    <a:p>
                      <a:r>
                        <a:rPr lang="nb-NO" dirty="0"/>
                        <a:t>60%</a:t>
                      </a:r>
                      <a:endParaRPr lang="en-US" dirty="0"/>
                    </a:p>
                  </a:txBody>
                  <a:tcPr/>
                </a:tc>
                <a:extLst>
                  <a:ext uri="{0D108BD9-81ED-4DB2-BD59-A6C34878D82A}">
                    <a16:rowId xmlns:a16="http://schemas.microsoft.com/office/drawing/2014/main" val="2331955428"/>
                  </a:ext>
                </a:extLst>
              </a:tr>
              <a:tr h="370840">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654906837"/>
                  </a:ext>
                </a:extLst>
              </a:tr>
            </a:tbl>
          </a:graphicData>
        </a:graphic>
      </p:graphicFrame>
    </p:spTree>
    <p:extLst>
      <p:ext uri="{BB962C8B-B14F-4D97-AF65-F5344CB8AC3E}">
        <p14:creationId xmlns:p14="http://schemas.microsoft.com/office/powerpoint/2010/main" val="260918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4988DFF-C0BB-C8F9-93DF-F99EF0825528}"/>
              </a:ext>
            </a:extLst>
          </p:cNvPr>
          <p:cNvSpPr>
            <a:spLocks noGrp="1"/>
          </p:cNvSpPr>
          <p:nvPr>
            <p:ph type="title"/>
          </p:nvPr>
        </p:nvSpPr>
        <p:spPr/>
        <p:txBody>
          <a:bodyPr/>
          <a:lstStyle/>
          <a:p>
            <a:pPr algn="ctr"/>
            <a:r>
              <a:rPr lang="nb-NO" dirty="0"/>
              <a:t>Personalet </a:t>
            </a:r>
            <a:endParaRPr lang="en-US" dirty="0"/>
          </a:p>
        </p:txBody>
      </p:sp>
      <p:sp>
        <p:nvSpPr>
          <p:cNvPr id="3" name="Plassholder for innhold 2">
            <a:extLst>
              <a:ext uri="{FF2B5EF4-FFF2-40B4-BE49-F238E27FC236}">
                <a16:creationId xmlns:a16="http://schemas.microsoft.com/office/drawing/2014/main" id="{7F7D4777-3109-6427-6B2C-3185FFC7B628}"/>
              </a:ext>
            </a:extLst>
          </p:cNvPr>
          <p:cNvSpPr>
            <a:spLocks noGrp="1"/>
          </p:cNvSpPr>
          <p:nvPr>
            <p:ph idx="1"/>
          </p:nvPr>
        </p:nvSpPr>
        <p:spPr/>
        <p:txBody>
          <a:bodyPr>
            <a:normAutofit/>
          </a:bodyPr>
          <a:lstStyle/>
          <a:p>
            <a:r>
              <a:rPr lang="nb-NO" dirty="0"/>
              <a:t>Vi skal ha fokus på at vi er en </a:t>
            </a:r>
            <a:r>
              <a:rPr lang="nb-NO" dirty="0" err="1"/>
              <a:t>en</a:t>
            </a:r>
            <a:r>
              <a:rPr lang="nb-NO" dirty="0"/>
              <a:t> avdelingsbarnehage.</a:t>
            </a:r>
          </a:p>
          <a:p>
            <a:r>
              <a:rPr lang="nb-NO" dirty="0"/>
              <a:t>Personalet er ansvarlig for hele gruppen.</a:t>
            </a:r>
          </a:p>
          <a:p>
            <a:r>
              <a:rPr lang="nb-NO" dirty="0"/>
              <a:t>Vi kommer til å jobbe i smågrupper hver dag men skal i utgangspunktet være en felles gruppe. </a:t>
            </a:r>
          </a:p>
          <a:p>
            <a:r>
              <a:rPr lang="nb-NO" dirty="0"/>
              <a:t>Kontaktpersoner i innkjøringsfasen for de nye Barn er Inger og Natalie.</a:t>
            </a:r>
          </a:p>
          <a:p>
            <a:r>
              <a:rPr lang="nb-NO" dirty="0"/>
              <a:t>Vi fortsette og kalle gruppene Løve- og Musegruppe. </a:t>
            </a:r>
          </a:p>
          <a:p>
            <a:pPr marL="0" indent="0">
              <a:buNone/>
            </a:pPr>
            <a:endParaRPr lang="en-US" dirty="0"/>
          </a:p>
        </p:txBody>
      </p:sp>
    </p:spTree>
    <p:extLst>
      <p:ext uri="{BB962C8B-B14F-4D97-AF65-F5344CB8AC3E}">
        <p14:creationId xmlns:p14="http://schemas.microsoft.com/office/powerpoint/2010/main" val="1095301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4BFCB237-B732-406A-C1EE-F741FC22BA82}"/>
              </a:ext>
            </a:extLst>
          </p:cNvPr>
          <p:cNvSpPr>
            <a:spLocks noGrp="1"/>
          </p:cNvSpPr>
          <p:nvPr>
            <p:ph type="title"/>
          </p:nvPr>
        </p:nvSpPr>
        <p:spPr/>
        <p:txBody>
          <a:bodyPr/>
          <a:lstStyle/>
          <a:p>
            <a:r>
              <a:rPr lang="nb-NO" dirty="0"/>
              <a:t>Vikarer bhgåret 2024/25</a:t>
            </a:r>
            <a:endParaRPr lang="en-US" dirty="0"/>
          </a:p>
        </p:txBody>
      </p:sp>
      <p:sp>
        <p:nvSpPr>
          <p:cNvPr id="6" name="Plassholder for innhold 5">
            <a:extLst>
              <a:ext uri="{FF2B5EF4-FFF2-40B4-BE49-F238E27FC236}">
                <a16:creationId xmlns:a16="http://schemas.microsoft.com/office/drawing/2014/main" id="{EFF37537-A91F-096A-0BA4-4E0ABD7C0972}"/>
              </a:ext>
            </a:extLst>
          </p:cNvPr>
          <p:cNvSpPr>
            <a:spLocks noGrp="1"/>
          </p:cNvSpPr>
          <p:nvPr>
            <p:ph idx="1"/>
          </p:nvPr>
        </p:nvSpPr>
        <p:spPr/>
        <p:txBody>
          <a:bodyPr>
            <a:normAutofit/>
          </a:bodyPr>
          <a:lstStyle/>
          <a:p>
            <a:r>
              <a:rPr lang="nb-NO" dirty="0"/>
              <a:t>Tilkallingsvikar – Jenny </a:t>
            </a:r>
          </a:p>
          <a:p>
            <a:r>
              <a:rPr lang="nb-NO" dirty="0"/>
              <a:t>Tilkallingsvikar - Anne </a:t>
            </a:r>
          </a:p>
          <a:p>
            <a:r>
              <a:rPr lang="nb-NO" dirty="0"/>
              <a:t>bemanningsbyrået</a:t>
            </a:r>
          </a:p>
          <a:p>
            <a:r>
              <a:rPr lang="nb-NO" dirty="0"/>
              <a:t>Det kommer til å variere hvor mye vi bruker vikarene og hvem vi bruker. Det kan bli en del utskifting i løpet av året. </a:t>
            </a:r>
          </a:p>
          <a:p>
            <a:r>
              <a:rPr lang="nb-NO" dirty="0"/>
              <a:t>Informasjon om vikarene blir gitt på tavla så langt det er mulig. </a:t>
            </a:r>
            <a:endParaRPr lang="en-US" dirty="0"/>
          </a:p>
        </p:txBody>
      </p:sp>
    </p:spTree>
    <p:extLst>
      <p:ext uri="{BB962C8B-B14F-4D97-AF65-F5344CB8AC3E}">
        <p14:creationId xmlns:p14="http://schemas.microsoft.com/office/powerpoint/2010/main" val="1086937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AD2F025-E988-6C3F-00C7-F07717676E76}"/>
              </a:ext>
            </a:extLst>
          </p:cNvPr>
          <p:cNvSpPr>
            <a:spLocks noGrp="1"/>
          </p:cNvSpPr>
          <p:nvPr>
            <p:ph type="title"/>
          </p:nvPr>
        </p:nvSpPr>
        <p:spPr/>
        <p:txBody>
          <a:bodyPr/>
          <a:lstStyle/>
          <a:p>
            <a:r>
              <a:rPr lang="nb-NO" dirty="0" err="1"/>
              <a:t>Fau</a:t>
            </a:r>
            <a:r>
              <a:rPr lang="nb-NO" dirty="0"/>
              <a:t>  og su i Harkmark naturbarnehage</a:t>
            </a:r>
            <a:endParaRPr lang="en-US" dirty="0"/>
          </a:p>
        </p:txBody>
      </p:sp>
      <p:sp>
        <p:nvSpPr>
          <p:cNvPr id="3" name="Plassholder for innhold 2">
            <a:extLst>
              <a:ext uri="{FF2B5EF4-FFF2-40B4-BE49-F238E27FC236}">
                <a16:creationId xmlns:a16="http://schemas.microsoft.com/office/drawing/2014/main" id="{42AA1247-3B1B-6C23-F586-715D33EE6119}"/>
              </a:ext>
            </a:extLst>
          </p:cNvPr>
          <p:cNvSpPr>
            <a:spLocks noGrp="1"/>
          </p:cNvSpPr>
          <p:nvPr>
            <p:ph idx="1"/>
          </p:nvPr>
        </p:nvSpPr>
        <p:spPr>
          <a:xfrm>
            <a:off x="1443491" y="2015733"/>
            <a:ext cx="6571343" cy="3573507"/>
          </a:xfrm>
        </p:spPr>
        <p:txBody>
          <a:bodyPr>
            <a:normAutofit fontScale="25000" lnSpcReduction="20000"/>
          </a:bodyPr>
          <a:lstStyle/>
          <a:p>
            <a:pPr marL="0" indent="0">
              <a:buNone/>
            </a:pPr>
            <a:r>
              <a:rPr lang="en-US" sz="6400" dirty="0" err="1"/>
              <a:t>Barnehageloven</a:t>
            </a:r>
            <a:r>
              <a:rPr lang="en-US" sz="6400" dirty="0"/>
              <a:t>, § 4.Foreldreråd </a:t>
            </a:r>
            <a:r>
              <a:rPr lang="en-US" sz="6400" dirty="0" err="1"/>
              <a:t>og</a:t>
            </a:r>
            <a:r>
              <a:rPr lang="en-US" sz="6400" dirty="0"/>
              <a:t> </a:t>
            </a:r>
            <a:r>
              <a:rPr lang="en-US" sz="6400" dirty="0" err="1"/>
              <a:t>samarbeidsutvalg</a:t>
            </a:r>
            <a:endParaRPr lang="nb-NO" sz="6400" dirty="0"/>
          </a:p>
          <a:p>
            <a:r>
              <a:rPr lang="nb-NO" sz="6400" dirty="0"/>
              <a:t>FAU: Foreldrerådet består av foreldrene til alle barna. Foreldrerådet skal fremme foreldrenes fellesinteresser og bidra til at samarbeidet mellom barnehagen og foreldregruppen skaper et godt barnehagemiljø. </a:t>
            </a:r>
          </a:p>
          <a:p>
            <a:r>
              <a:rPr lang="nb-NO" sz="6400" dirty="0"/>
              <a:t>SU: Samarbeidsutvalget skal være et rådgivende, kontaktskapende og samordnende organ. Samarbeidsutvalget består av foreldre og ansatte i barnehagen, slik at hver gruppe er likt representert. Barnehagens eier kan delta etter eget ønske, men ikke med flere representanter enn hver av de andre gruppene.</a:t>
            </a:r>
          </a:p>
          <a:p>
            <a:r>
              <a:rPr lang="nb-NO" sz="6400" dirty="0"/>
              <a:t>Barnehageeieren skal sørge for at saker av viktighet forelegges foreldrerådet og samarbeidsutvalget.</a:t>
            </a:r>
          </a:p>
          <a:p>
            <a:r>
              <a:rPr lang="nb-NO" sz="6400" dirty="0" err="1"/>
              <a:t>Fau</a:t>
            </a:r>
            <a:r>
              <a:rPr lang="nb-NO" sz="6400" dirty="0"/>
              <a:t> møter skal organiseres av foreldrene. Vi tilbyr dere at der kan møtes etter foreldremøtene. Er det behov for flere møter, er det SU som har ansvaret for organisasjonen.</a:t>
            </a:r>
          </a:p>
          <a:p>
            <a:pPr marL="0" indent="0">
              <a:buNone/>
            </a:pPr>
            <a:br>
              <a:rPr lang="nb-NO" sz="6400" dirty="0"/>
            </a:br>
            <a:endParaRPr lang="nb-NO" sz="6400" dirty="0"/>
          </a:p>
          <a:p>
            <a:endParaRPr lang="nb-NO" dirty="0"/>
          </a:p>
          <a:p>
            <a:endParaRPr lang="nb-NO" dirty="0"/>
          </a:p>
          <a:p>
            <a:endParaRPr lang="nb-NO" dirty="0"/>
          </a:p>
          <a:p>
            <a:endParaRPr lang="nb-NO" dirty="0"/>
          </a:p>
          <a:p>
            <a:endParaRPr lang="nb-NO" dirty="0"/>
          </a:p>
          <a:p>
            <a:endParaRPr lang="en-US" dirty="0"/>
          </a:p>
        </p:txBody>
      </p:sp>
    </p:spTree>
    <p:extLst>
      <p:ext uri="{BB962C8B-B14F-4D97-AF65-F5344CB8AC3E}">
        <p14:creationId xmlns:p14="http://schemas.microsoft.com/office/powerpoint/2010/main" val="3856142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7BDC080-074E-066C-6996-A6D4A0CCDBD4}"/>
              </a:ext>
            </a:extLst>
          </p:cNvPr>
          <p:cNvSpPr>
            <a:spLocks noGrp="1"/>
          </p:cNvSpPr>
          <p:nvPr>
            <p:ph type="title"/>
          </p:nvPr>
        </p:nvSpPr>
        <p:spPr/>
        <p:txBody>
          <a:bodyPr>
            <a:normAutofit fontScale="90000"/>
          </a:bodyPr>
          <a:lstStyle/>
          <a:p>
            <a:pPr algn="ctr"/>
            <a:r>
              <a:rPr lang="nb-NO" dirty="0"/>
              <a:t>SU I Harkmark Naturbarnehage </a:t>
            </a:r>
            <a:br>
              <a:rPr lang="nb-NO" dirty="0"/>
            </a:br>
            <a:br>
              <a:rPr lang="nb-NO" dirty="0"/>
            </a:br>
            <a:endParaRPr lang="en-US" dirty="0"/>
          </a:p>
        </p:txBody>
      </p:sp>
      <p:sp>
        <p:nvSpPr>
          <p:cNvPr id="3" name="Plassholder for tekst 2">
            <a:extLst>
              <a:ext uri="{FF2B5EF4-FFF2-40B4-BE49-F238E27FC236}">
                <a16:creationId xmlns:a16="http://schemas.microsoft.com/office/drawing/2014/main" id="{781EE5D7-FB34-D76F-A6B1-268942296520}"/>
              </a:ext>
            </a:extLst>
          </p:cNvPr>
          <p:cNvSpPr>
            <a:spLocks noGrp="1"/>
          </p:cNvSpPr>
          <p:nvPr>
            <p:ph type="body" idx="1"/>
          </p:nvPr>
        </p:nvSpPr>
        <p:spPr/>
        <p:txBody>
          <a:bodyPr>
            <a:normAutofit lnSpcReduction="10000"/>
          </a:bodyPr>
          <a:lstStyle/>
          <a:p>
            <a:r>
              <a:rPr lang="nb-NO" dirty="0"/>
              <a:t>Su bhgåret 2023/24</a:t>
            </a:r>
            <a:endParaRPr lang="en-US" dirty="0"/>
          </a:p>
          <a:p>
            <a:endParaRPr lang="en-US" dirty="0"/>
          </a:p>
        </p:txBody>
      </p:sp>
      <p:sp>
        <p:nvSpPr>
          <p:cNvPr id="4" name="Plassholder for innhold 3">
            <a:extLst>
              <a:ext uri="{FF2B5EF4-FFF2-40B4-BE49-F238E27FC236}">
                <a16:creationId xmlns:a16="http://schemas.microsoft.com/office/drawing/2014/main" id="{41C4D3AE-897D-1F9C-A092-183BCFBCC4A6}"/>
              </a:ext>
            </a:extLst>
          </p:cNvPr>
          <p:cNvSpPr>
            <a:spLocks noGrp="1"/>
          </p:cNvSpPr>
          <p:nvPr>
            <p:ph sz="half" idx="2"/>
          </p:nvPr>
        </p:nvSpPr>
        <p:spPr>
          <a:xfrm>
            <a:off x="1441989" y="2636912"/>
            <a:ext cx="3125766" cy="2644457"/>
          </a:xfrm>
        </p:spPr>
        <p:txBody>
          <a:bodyPr>
            <a:normAutofit fontScale="77500" lnSpcReduction="20000"/>
          </a:bodyPr>
          <a:lstStyle/>
          <a:p>
            <a:r>
              <a:rPr lang="nb-NO" dirty="0"/>
              <a:t>Foreldre:</a:t>
            </a:r>
          </a:p>
          <a:p>
            <a:pPr marL="0" indent="0">
              <a:buNone/>
            </a:pPr>
            <a:r>
              <a:rPr lang="en-US" dirty="0"/>
              <a:t>Marta Lindland Harkmark</a:t>
            </a:r>
            <a:br>
              <a:rPr lang="en-US" dirty="0"/>
            </a:br>
            <a:r>
              <a:rPr lang="en-US" dirty="0"/>
              <a:t>Lisbeth </a:t>
            </a:r>
            <a:r>
              <a:rPr lang="en-US" dirty="0" err="1"/>
              <a:t>Tørressen</a:t>
            </a:r>
            <a:endParaRPr lang="en-US" dirty="0"/>
          </a:p>
          <a:p>
            <a:pPr marL="0" indent="0">
              <a:buNone/>
            </a:pPr>
            <a:r>
              <a:rPr lang="nb-NO" dirty="0" err="1"/>
              <a:t>Bhg</a:t>
            </a:r>
            <a:r>
              <a:rPr lang="nb-NO" dirty="0"/>
              <a:t>:</a:t>
            </a:r>
          </a:p>
          <a:p>
            <a:pPr marL="0" indent="0">
              <a:buNone/>
            </a:pPr>
            <a:r>
              <a:rPr lang="en-US" dirty="0"/>
              <a:t>Inger Hilde </a:t>
            </a:r>
            <a:r>
              <a:rPr lang="en-US" dirty="0" err="1"/>
              <a:t>Stangenes</a:t>
            </a:r>
            <a:br>
              <a:rPr lang="en-US" dirty="0"/>
            </a:br>
            <a:r>
              <a:rPr lang="en-US" dirty="0"/>
              <a:t>Natalie Riquelme </a:t>
            </a:r>
            <a:br>
              <a:rPr lang="en-US" dirty="0"/>
            </a:br>
            <a:br>
              <a:rPr lang="en-US" dirty="0"/>
            </a:br>
            <a:r>
              <a:rPr lang="nb-NO" dirty="0"/>
              <a:t>Eier: Roy Are Berg Tånes</a:t>
            </a:r>
          </a:p>
          <a:p>
            <a:pPr marL="0" indent="0">
              <a:buNone/>
            </a:pPr>
            <a:endParaRPr lang="nb-NO" dirty="0"/>
          </a:p>
          <a:p>
            <a:pPr marL="0" indent="0">
              <a:buNone/>
            </a:pPr>
            <a:endParaRPr lang="en-US" dirty="0"/>
          </a:p>
        </p:txBody>
      </p:sp>
      <p:sp>
        <p:nvSpPr>
          <p:cNvPr id="5" name="Plassholder for tekst 4">
            <a:extLst>
              <a:ext uri="{FF2B5EF4-FFF2-40B4-BE49-F238E27FC236}">
                <a16:creationId xmlns:a16="http://schemas.microsoft.com/office/drawing/2014/main" id="{9C860C26-33A8-FCAB-7EB8-CB380AAD464E}"/>
              </a:ext>
            </a:extLst>
          </p:cNvPr>
          <p:cNvSpPr>
            <a:spLocks noGrp="1"/>
          </p:cNvSpPr>
          <p:nvPr>
            <p:ph type="body" sz="quarter" idx="3"/>
          </p:nvPr>
        </p:nvSpPr>
        <p:spPr>
          <a:xfrm>
            <a:off x="4889182" y="2023005"/>
            <a:ext cx="3125652" cy="397884"/>
          </a:xfrm>
        </p:spPr>
        <p:txBody>
          <a:bodyPr>
            <a:normAutofit lnSpcReduction="10000"/>
          </a:bodyPr>
          <a:lstStyle/>
          <a:p>
            <a:r>
              <a:rPr lang="nb-NO" dirty="0"/>
              <a:t>Su bhgåret 2023/24</a:t>
            </a:r>
            <a:endParaRPr lang="en-US" dirty="0"/>
          </a:p>
        </p:txBody>
      </p:sp>
      <p:sp>
        <p:nvSpPr>
          <p:cNvPr id="6" name="Plassholder for innhold 5">
            <a:extLst>
              <a:ext uri="{FF2B5EF4-FFF2-40B4-BE49-F238E27FC236}">
                <a16:creationId xmlns:a16="http://schemas.microsoft.com/office/drawing/2014/main" id="{5DB89F45-C683-5885-BF4E-2A9F5BF9266E}"/>
              </a:ext>
            </a:extLst>
          </p:cNvPr>
          <p:cNvSpPr>
            <a:spLocks noGrp="1"/>
          </p:cNvSpPr>
          <p:nvPr>
            <p:ph sz="quarter" idx="4"/>
          </p:nvPr>
        </p:nvSpPr>
        <p:spPr>
          <a:xfrm>
            <a:off x="4788024" y="2583411"/>
            <a:ext cx="3125652" cy="2637371"/>
          </a:xfrm>
        </p:spPr>
        <p:txBody>
          <a:bodyPr>
            <a:normAutofit fontScale="77500" lnSpcReduction="20000"/>
          </a:bodyPr>
          <a:lstStyle/>
          <a:p>
            <a:r>
              <a:rPr lang="nb-NO" dirty="0"/>
              <a:t>Foreldre: </a:t>
            </a:r>
            <a:br>
              <a:rPr lang="nb-NO" dirty="0"/>
            </a:br>
            <a:br>
              <a:rPr lang="nb-NO" dirty="0"/>
            </a:br>
            <a:r>
              <a:rPr lang="nb-NO" dirty="0"/>
              <a:t>Lisbeth Tørressen</a:t>
            </a:r>
            <a:br>
              <a:rPr lang="en-US" dirty="0"/>
            </a:br>
            <a:endParaRPr lang="nb-NO" dirty="0"/>
          </a:p>
          <a:p>
            <a:r>
              <a:rPr lang="en-US" dirty="0" err="1"/>
              <a:t>Bhg</a:t>
            </a:r>
            <a:r>
              <a:rPr lang="en-US" dirty="0"/>
              <a:t>: </a:t>
            </a:r>
            <a:br>
              <a:rPr lang="en-US" dirty="0"/>
            </a:br>
            <a:br>
              <a:rPr lang="en-US" dirty="0"/>
            </a:br>
            <a:br>
              <a:rPr lang="en-US" dirty="0"/>
            </a:br>
            <a:endParaRPr lang="en-US" dirty="0"/>
          </a:p>
          <a:p>
            <a:r>
              <a:rPr lang="en-US" dirty="0" err="1"/>
              <a:t>Eier</a:t>
            </a:r>
            <a:r>
              <a:rPr lang="en-US" dirty="0"/>
              <a:t>:  Roy Are Berg Tånes </a:t>
            </a:r>
            <a:endParaRPr lang="nb-NO" dirty="0"/>
          </a:p>
        </p:txBody>
      </p:sp>
      <p:sp>
        <p:nvSpPr>
          <p:cNvPr id="7" name="TekstSylinder 6">
            <a:extLst>
              <a:ext uri="{FF2B5EF4-FFF2-40B4-BE49-F238E27FC236}">
                <a16:creationId xmlns:a16="http://schemas.microsoft.com/office/drawing/2014/main" id="{91F12885-01E4-3721-3EB0-F2FA5CD0108F}"/>
              </a:ext>
            </a:extLst>
          </p:cNvPr>
          <p:cNvSpPr txBox="1"/>
          <p:nvPr/>
        </p:nvSpPr>
        <p:spPr>
          <a:xfrm>
            <a:off x="1443491" y="5468812"/>
            <a:ext cx="6470185" cy="369332"/>
          </a:xfrm>
          <a:prstGeom prst="rect">
            <a:avLst/>
          </a:prstGeom>
          <a:noFill/>
        </p:spPr>
        <p:txBody>
          <a:bodyPr wrap="square" rtlCol="0">
            <a:spAutoFit/>
          </a:bodyPr>
          <a:lstStyle/>
          <a:p>
            <a:pPr algn="ctr"/>
            <a:r>
              <a:rPr lang="nb-NO" dirty="0"/>
              <a:t>Første SU møte onsdag, 28.8.2024 kl. 19.00</a:t>
            </a:r>
            <a:endParaRPr lang="en-US" dirty="0"/>
          </a:p>
        </p:txBody>
      </p:sp>
    </p:spTree>
    <p:extLst>
      <p:ext uri="{BB962C8B-B14F-4D97-AF65-F5344CB8AC3E}">
        <p14:creationId xmlns:p14="http://schemas.microsoft.com/office/powerpoint/2010/main" val="2777360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0AF2DB4-4060-E70B-F7D3-B40FB7E4B374}"/>
              </a:ext>
            </a:extLst>
          </p:cNvPr>
          <p:cNvSpPr>
            <a:spLocks noGrp="1"/>
          </p:cNvSpPr>
          <p:nvPr>
            <p:ph type="title"/>
          </p:nvPr>
        </p:nvSpPr>
        <p:spPr>
          <a:xfrm>
            <a:off x="1443491" y="804521"/>
            <a:ext cx="6571343" cy="536247"/>
          </a:xfrm>
        </p:spPr>
        <p:txBody>
          <a:bodyPr/>
          <a:lstStyle/>
          <a:p>
            <a:pPr algn="ctr"/>
            <a:r>
              <a:rPr lang="nb-NO" dirty="0"/>
              <a:t>Dagsrytme </a:t>
            </a:r>
            <a:endParaRPr lang="en-US" dirty="0"/>
          </a:p>
        </p:txBody>
      </p:sp>
      <p:graphicFrame>
        <p:nvGraphicFramePr>
          <p:cNvPr id="4" name="Plassholder for innhold 3">
            <a:extLst>
              <a:ext uri="{FF2B5EF4-FFF2-40B4-BE49-F238E27FC236}">
                <a16:creationId xmlns:a16="http://schemas.microsoft.com/office/drawing/2014/main" id="{D6487D9A-EB29-FB57-2085-919C681623BC}"/>
              </a:ext>
            </a:extLst>
          </p:cNvPr>
          <p:cNvGraphicFramePr>
            <a:graphicFrameLocks noGrp="1"/>
          </p:cNvGraphicFramePr>
          <p:nvPr>
            <p:ph idx="1"/>
            <p:extLst>
              <p:ext uri="{D42A27DB-BD31-4B8C-83A1-F6EECF244321}">
                <p14:modId xmlns:p14="http://schemas.microsoft.com/office/powerpoint/2010/main" val="2216716709"/>
              </p:ext>
            </p:extLst>
          </p:nvPr>
        </p:nvGraphicFramePr>
        <p:xfrm>
          <a:off x="2019142" y="2016124"/>
          <a:ext cx="5793218" cy="3861146"/>
        </p:xfrm>
        <a:graphic>
          <a:graphicData uri="http://schemas.openxmlformats.org/drawingml/2006/table">
            <a:tbl>
              <a:tblPr firstRow="1" firstCol="1" bandRow="1">
                <a:tableStyleId>{5C22544A-7EE6-4342-B048-85BDC9FD1C3A}</a:tableStyleId>
              </a:tblPr>
              <a:tblGrid>
                <a:gridCol w="2896609">
                  <a:extLst>
                    <a:ext uri="{9D8B030D-6E8A-4147-A177-3AD203B41FA5}">
                      <a16:colId xmlns:a16="http://schemas.microsoft.com/office/drawing/2014/main" val="2226486037"/>
                    </a:ext>
                  </a:extLst>
                </a:gridCol>
                <a:gridCol w="2896609">
                  <a:extLst>
                    <a:ext uri="{9D8B030D-6E8A-4147-A177-3AD203B41FA5}">
                      <a16:colId xmlns:a16="http://schemas.microsoft.com/office/drawing/2014/main" val="472697743"/>
                    </a:ext>
                  </a:extLst>
                </a:gridCol>
              </a:tblGrid>
              <a:tr h="652183">
                <a:tc>
                  <a:txBody>
                    <a:bodyPr/>
                    <a:lstStyle/>
                    <a:p>
                      <a:pPr marL="0" marR="0">
                        <a:lnSpc>
                          <a:spcPct val="115000"/>
                        </a:lnSpc>
                        <a:spcBef>
                          <a:spcPts val="0"/>
                        </a:spcBef>
                        <a:spcAft>
                          <a:spcPts val="0"/>
                        </a:spcAft>
                      </a:pPr>
                      <a:r>
                        <a:rPr lang="nb-NO" sz="1100" dirty="0">
                          <a:effectLst/>
                        </a:rPr>
                        <a:t>Kl. 06.45</a:t>
                      </a:r>
                      <a:endParaRPr lang="en-US" sz="900" dirty="0">
                        <a:effectLst/>
                      </a:endParaRPr>
                    </a:p>
                    <a:p>
                      <a:pPr marL="0" marR="0">
                        <a:lnSpc>
                          <a:spcPct val="115000"/>
                        </a:lnSpc>
                        <a:spcBef>
                          <a:spcPts val="0"/>
                        </a:spcBef>
                        <a:spcAft>
                          <a:spcPts val="0"/>
                        </a:spcAft>
                      </a:pPr>
                      <a:r>
                        <a:rPr lang="nb-NO" sz="1100" dirty="0">
                          <a:effectLst/>
                        </a:rPr>
                        <a:t> </a:t>
                      </a:r>
                      <a:endParaRPr lang="en-US" sz="900" dirty="0">
                        <a:effectLst/>
                      </a:endParaRPr>
                    </a:p>
                    <a:p>
                      <a:pPr marL="0" marR="0">
                        <a:lnSpc>
                          <a:spcPct val="115000"/>
                        </a:lnSpc>
                        <a:spcBef>
                          <a:spcPts val="0"/>
                        </a:spcBef>
                        <a:spcAft>
                          <a:spcPts val="0"/>
                        </a:spcAft>
                      </a:pPr>
                      <a:r>
                        <a:rPr lang="nb-NO" sz="1100" dirty="0">
                          <a:effectLst/>
                        </a:rPr>
                        <a:t> </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tc>
                  <a:txBody>
                    <a:bodyPr/>
                    <a:lstStyle/>
                    <a:p>
                      <a:pPr marL="0" marR="0">
                        <a:lnSpc>
                          <a:spcPct val="115000"/>
                        </a:lnSpc>
                        <a:spcBef>
                          <a:spcPts val="0"/>
                        </a:spcBef>
                        <a:spcAft>
                          <a:spcPts val="0"/>
                        </a:spcAft>
                      </a:pPr>
                      <a:r>
                        <a:rPr lang="nb-NO" sz="1100">
                          <a:effectLst/>
                        </a:rPr>
                        <a:t>Barnehagen åpner. De barna som ikke har spist frokost hjemme, kan spise frokost i barnehagen fram til kl.08.30.</a:t>
                      </a:r>
                      <a:endParaRPr lang="en-US"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extLst>
                  <a:ext uri="{0D108BD9-81ED-4DB2-BD59-A6C34878D82A}">
                    <a16:rowId xmlns:a16="http://schemas.microsoft.com/office/drawing/2014/main" val="492201240"/>
                  </a:ext>
                </a:extLst>
              </a:tr>
              <a:tr h="430459">
                <a:tc>
                  <a:txBody>
                    <a:bodyPr/>
                    <a:lstStyle/>
                    <a:p>
                      <a:pPr marL="0" marR="0">
                        <a:lnSpc>
                          <a:spcPct val="115000"/>
                        </a:lnSpc>
                        <a:spcBef>
                          <a:spcPts val="0"/>
                        </a:spcBef>
                        <a:spcAft>
                          <a:spcPts val="0"/>
                        </a:spcAft>
                      </a:pPr>
                      <a:r>
                        <a:rPr lang="nb-NO" sz="1100">
                          <a:effectLst/>
                        </a:rPr>
                        <a:t>Kl. 08.30	</a:t>
                      </a:r>
                      <a:endParaRPr lang="en-US" sz="900">
                        <a:effectLst/>
                      </a:endParaRPr>
                    </a:p>
                    <a:p>
                      <a:pPr marL="0" marR="0">
                        <a:lnSpc>
                          <a:spcPct val="115000"/>
                        </a:lnSpc>
                        <a:spcBef>
                          <a:spcPts val="0"/>
                        </a:spcBef>
                        <a:spcAft>
                          <a:spcPts val="0"/>
                        </a:spcAft>
                      </a:pPr>
                      <a:r>
                        <a:rPr lang="nb-NO" sz="1100">
                          <a:effectLst/>
                        </a:rPr>
                        <a:t> </a:t>
                      </a:r>
                      <a:endParaRPr lang="en-US"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tc>
                  <a:txBody>
                    <a:bodyPr/>
                    <a:lstStyle/>
                    <a:p>
                      <a:pPr marL="0" marR="0">
                        <a:lnSpc>
                          <a:spcPct val="115000"/>
                        </a:lnSpc>
                        <a:spcBef>
                          <a:spcPts val="0"/>
                        </a:spcBef>
                        <a:spcAft>
                          <a:spcPts val="0"/>
                        </a:spcAft>
                      </a:pPr>
                      <a:r>
                        <a:rPr lang="nb-NO" sz="1100" dirty="0">
                          <a:effectLst/>
                          <a:latin typeface="Calibri" panose="020F0502020204030204" pitchFamily="34" charset="0"/>
                          <a:ea typeface="Times New Roman" panose="02020603050405020304" pitchFamily="18" charset="0"/>
                          <a:cs typeface="Times New Roman" panose="02020603050405020304" pitchFamily="18" charset="0"/>
                        </a:rPr>
                        <a:t>Felles samling.</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extLst>
                  <a:ext uri="{0D108BD9-81ED-4DB2-BD59-A6C34878D82A}">
                    <a16:rowId xmlns:a16="http://schemas.microsoft.com/office/drawing/2014/main" val="4232262567"/>
                  </a:ext>
                </a:extLst>
              </a:tr>
              <a:tr h="430459">
                <a:tc>
                  <a:txBody>
                    <a:bodyPr/>
                    <a:lstStyle/>
                    <a:p>
                      <a:pPr marL="0" marR="0">
                        <a:lnSpc>
                          <a:spcPct val="115000"/>
                        </a:lnSpc>
                        <a:spcBef>
                          <a:spcPts val="0"/>
                        </a:spcBef>
                        <a:spcAft>
                          <a:spcPts val="0"/>
                        </a:spcAft>
                      </a:pPr>
                      <a:r>
                        <a:rPr lang="nb-NO" sz="1100">
                          <a:effectLst/>
                        </a:rPr>
                        <a:t>Kl. 09.00		</a:t>
                      </a:r>
                      <a:endParaRPr lang="en-US"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tc>
                  <a:txBody>
                    <a:bodyPr/>
                    <a:lstStyle/>
                    <a:p>
                      <a:pPr marL="0" marR="0">
                        <a:lnSpc>
                          <a:spcPct val="115000"/>
                        </a:lnSpc>
                        <a:spcBef>
                          <a:spcPts val="0"/>
                        </a:spcBef>
                        <a:spcAft>
                          <a:spcPts val="0"/>
                        </a:spcAft>
                      </a:pPr>
                      <a:r>
                        <a:rPr lang="nb-NO" sz="1100" dirty="0">
                          <a:effectLst/>
                        </a:rPr>
                        <a:t>VI går ut til lavvoen – deler oss i smågrupper.</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extLst>
                  <a:ext uri="{0D108BD9-81ED-4DB2-BD59-A6C34878D82A}">
                    <a16:rowId xmlns:a16="http://schemas.microsoft.com/office/drawing/2014/main" val="2440815062"/>
                  </a:ext>
                </a:extLst>
              </a:tr>
              <a:tr h="208736">
                <a:tc>
                  <a:txBody>
                    <a:bodyPr/>
                    <a:lstStyle/>
                    <a:p>
                      <a:pPr marL="0" marR="0">
                        <a:lnSpc>
                          <a:spcPct val="115000"/>
                        </a:lnSpc>
                        <a:spcBef>
                          <a:spcPts val="0"/>
                        </a:spcBef>
                        <a:spcAft>
                          <a:spcPts val="0"/>
                        </a:spcAft>
                      </a:pPr>
                      <a:r>
                        <a:rPr lang="nb-NO" sz="1100">
                          <a:effectLst/>
                        </a:rPr>
                        <a:t>Kl. 09.30		</a:t>
                      </a:r>
                      <a:endParaRPr lang="en-US"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tc>
                  <a:txBody>
                    <a:bodyPr/>
                    <a:lstStyle/>
                    <a:p>
                      <a:pPr marL="0" marR="0">
                        <a:lnSpc>
                          <a:spcPct val="115000"/>
                        </a:lnSpc>
                        <a:spcBef>
                          <a:spcPts val="0"/>
                        </a:spcBef>
                        <a:spcAft>
                          <a:spcPts val="0"/>
                        </a:spcAft>
                      </a:pPr>
                      <a:r>
                        <a:rPr lang="nb-NO" sz="1100">
                          <a:effectLst/>
                        </a:rPr>
                        <a:t>Samling/Aktiviteter/frilek</a:t>
                      </a:r>
                      <a:endParaRPr lang="en-US"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extLst>
                  <a:ext uri="{0D108BD9-81ED-4DB2-BD59-A6C34878D82A}">
                    <a16:rowId xmlns:a16="http://schemas.microsoft.com/office/drawing/2014/main" val="3224553267"/>
                  </a:ext>
                </a:extLst>
              </a:tr>
              <a:tr h="652183">
                <a:tc>
                  <a:txBody>
                    <a:bodyPr/>
                    <a:lstStyle/>
                    <a:p>
                      <a:pPr marL="0" marR="0">
                        <a:lnSpc>
                          <a:spcPct val="115000"/>
                        </a:lnSpc>
                        <a:spcBef>
                          <a:spcPts val="0"/>
                        </a:spcBef>
                        <a:spcAft>
                          <a:spcPts val="0"/>
                        </a:spcAft>
                      </a:pPr>
                      <a:r>
                        <a:rPr lang="nb-NO" sz="1100" dirty="0">
                          <a:effectLst/>
                        </a:rPr>
                        <a:t>Kl. 10.30	</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tc>
                  <a:txBody>
                    <a:bodyPr/>
                    <a:lstStyle/>
                    <a:p>
                      <a:pPr marL="0" marR="0">
                        <a:lnSpc>
                          <a:spcPct val="115000"/>
                        </a:lnSpc>
                        <a:spcBef>
                          <a:spcPts val="0"/>
                        </a:spcBef>
                        <a:spcAft>
                          <a:spcPts val="0"/>
                        </a:spcAft>
                      </a:pPr>
                      <a:r>
                        <a:rPr lang="nb-NO" sz="1100" dirty="0">
                          <a:effectLst/>
                        </a:rPr>
                        <a:t>Lunsj</a:t>
                      </a:r>
                    </a:p>
                    <a:p>
                      <a:pPr marL="0" marR="0">
                        <a:lnSpc>
                          <a:spcPct val="115000"/>
                        </a:lnSpc>
                        <a:spcBef>
                          <a:spcPts val="0"/>
                        </a:spcBef>
                        <a:spcAft>
                          <a:spcPts val="0"/>
                        </a:spcAft>
                      </a:pPr>
                      <a:r>
                        <a:rPr lang="nb-NO" sz="1100" dirty="0">
                          <a:effectLst/>
                        </a:rPr>
                        <a:t>Hver torsdag og fredag serverer vi varm mat – enkelt.</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extLst>
                  <a:ext uri="{0D108BD9-81ED-4DB2-BD59-A6C34878D82A}">
                    <a16:rowId xmlns:a16="http://schemas.microsoft.com/office/drawing/2014/main" val="3997666943"/>
                  </a:ext>
                </a:extLst>
              </a:tr>
              <a:tr h="208736">
                <a:tc>
                  <a:txBody>
                    <a:bodyPr/>
                    <a:lstStyle/>
                    <a:p>
                      <a:pPr marL="0" marR="0">
                        <a:lnSpc>
                          <a:spcPct val="115000"/>
                        </a:lnSpc>
                        <a:spcBef>
                          <a:spcPts val="0"/>
                        </a:spcBef>
                        <a:spcAft>
                          <a:spcPts val="0"/>
                        </a:spcAft>
                      </a:pPr>
                      <a:r>
                        <a:rPr lang="nb-NO" sz="1100" dirty="0">
                          <a:effectLst/>
                        </a:rPr>
                        <a:t>Kl. 11.00		</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tc>
                  <a:txBody>
                    <a:bodyPr/>
                    <a:lstStyle/>
                    <a:p>
                      <a:pPr marL="0" marR="0">
                        <a:lnSpc>
                          <a:spcPct val="115000"/>
                        </a:lnSpc>
                        <a:spcBef>
                          <a:spcPts val="0"/>
                        </a:spcBef>
                        <a:spcAft>
                          <a:spcPts val="0"/>
                        </a:spcAft>
                      </a:pPr>
                      <a:r>
                        <a:rPr lang="nb-NO" sz="1100">
                          <a:effectLst/>
                        </a:rPr>
                        <a:t>Frilek/aktiviteter/soving for de minste.</a:t>
                      </a:r>
                      <a:endParaRPr lang="en-US"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extLst>
                  <a:ext uri="{0D108BD9-81ED-4DB2-BD59-A6C34878D82A}">
                    <a16:rowId xmlns:a16="http://schemas.microsoft.com/office/drawing/2014/main" val="15759689"/>
                  </a:ext>
                </a:extLst>
              </a:tr>
              <a:tr h="430459">
                <a:tc>
                  <a:txBody>
                    <a:bodyPr/>
                    <a:lstStyle/>
                    <a:p>
                      <a:pPr marL="0" marR="0">
                        <a:lnSpc>
                          <a:spcPct val="115000"/>
                        </a:lnSpc>
                        <a:spcBef>
                          <a:spcPts val="0"/>
                        </a:spcBef>
                        <a:spcAft>
                          <a:spcPts val="0"/>
                        </a:spcAft>
                      </a:pPr>
                      <a:r>
                        <a:rPr lang="nb-NO" sz="1100" dirty="0">
                          <a:effectLst/>
                        </a:rPr>
                        <a:t>Kl. 13.30	</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tc>
                  <a:txBody>
                    <a:bodyPr/>
                    <a:lstStyle/>
                    <a:p>
                      <a:pPr marL="0" marR="0">
                        <a:lnSpc>
                          <a:spcPct val="115000"/>
                        </a:lnSpc>
                        <a:spcBef>
                          <a:spcPts val="0"/>
                        </a:spcBef>
                        <a:spcAft>
                          <a:spcPts val="0"/>
                        </a:spcAft>
                      </a:pPr>
                      <a:r>
                        <a:rPr lang="nb-NO" sz="1100" dirty="0">
                          <a:effectLst/>
                        </a:rPr>
                        <a:t>Frukt måltid.</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extLst>
                  <a:ext uri="{0D108BD9-81ED-4DB2-BD59-A6C34878D82A}">
                    <a16:rowId xmlns:a16="http://schemas.microsoft.com/office/drawing/2014/main" val="3442719147"/>
                  </a:ext>
                </a:extLst>
              </a:tr>
              <a:tr h="430459">
                <a:tc>
                  <a:txBody>
                    <a:bodyPr/>
                    <a:lstStyle/>
                    <a:p>
                      <a:pPr marL="0" marR="0">
                        <a:lnSpc>
                          <a:spcPct val="115000"/>
                        </a:lnSpc>
                        <a:spcBef>
                          <a:spcPts val="0"/>
                        </a:spcBef>
                        <a:spcAft>
                          <a:spcPts val="0"/>
                        </a:spcAft>
                      </a:pPr>
                      <a:r>
                        <a:rPr lang="nb-NO" sz="1100" dirty="0">
                          <a:effectLst/>
                        </a:rPr>
                        <a:t>Kl. 14.00		</a:t>
                      </a:r>
                      <a:endParaRPr lang="en-US" sz="900" dirty="0">
                        <a:effectLst/>
                      </a:endParaRPr>
                    </a:p>
                    <a:p>
                      <a:pPr marL="0" marR="0">
                        <a:lnSpc>
                          <a:spcPct val="115000"/>
                        </a:lnSpc>
                        <a:spcBef>
                          <a:spcPts val="0"/>
                        </a:spcBef>
                        <a:spcAft>
                          <a:spcPts val="0"/>
                        </a:spcAft>
                      </a:pPr>
                      <a:r>
                        <a:rPr lang="nb-NO" sz="1100" dirty="0">
                          <a:effectLst/>
                        </a:rPr>
                        <a:t> </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tc>
                  <a:txBody>
                    <a:bodyPr/>
                    <a:lstStyle/>
                    <a:p>
                      <a:pPr marL="0" marR="0">
                        <a:lnSpc>
                          <a:spcPct val="115000"/>
                        </a:lnSpc>
                        <a:spcBef>
                          <a:spcPts val="0"/>
                        </a:spcBef>
                        <a:spcAft>
                          <a:spcPts val="0"/>
                        </a:spcAft>
                      </a:pPr>
                      <a:r>
                        <a:rPr lang="nb-NO" sz="1100" dirty="0">
                          <a:effectLst/>
                        </a:rPr>
                        <a:t>Samling.</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extLst>
                  <a:ext uri="{0D108BD9-81ED-4DB2-BD59-A6C34878D82A}">
                    <a16:rowId xmlns:a16="http://schemas.microsoft.com/office/drawing/2014/main" val="3704336646"/>
                  </a:ext>
                </a:extLst>
              </a:tr>
              <a:tr h="208736">
                <a:tc>
                  <a:txBody>
                    <a:bodyPr/>
                    <a:lstStyle/>
                    <a:p>
                      <a:pPr marL="0" marR="0">
                        <a:lnSpc>
                          <a:spcPct val="115000"/>
                        </a:lnSpc>
                        <a:spcBef>
                          <a:spcPts val="0"/>
                        </a:spcBef>
                        <a:spcAft>
                          <a:spcPts val="0"/>
                        </a:spcAft>
                      </a:pPr>
                      <a:r>
                        <a:rPr lang="nb-NO" sz="1100" dirty="0">
                          <a:effectLst/>
                        </a:rPr>
                        <a:t>Kl. 14.30		</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tc>
                  <a:txBody>
                    <a:bodyPr/>
                    <a:lstStyle/>
                    <a:p>
                      <a:pPr marL="0" marR="0">
                        <a:lnSpc>
                          <a:spcPct val="115000"/>
                        </a:lnSpc>
                        <a:spcBef>
                          <a:spcPts val="0"/>
                        </a:spcBef>
                        <a:spcAft>
                          <a:spcPts val="0"/>
                        </a:spcAft>
                      </a:pPr>
                      <a:r>
                        <a:rPr lang="nb-NO" sz="1100" dirty="0">
                          <a:effectLst/>
                        </a:rPr>
                        <a:t>Aktiviteter/ frilek.</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extLst>
                  <a:ext uri="{0D108BD9-81ED-4DB2-BD59-A6C34878D82A}">
                    <a16:rowId xmlns:a16="http://schemas.microsoft.com/office/drawing/2014/main" val="2304040094"/>
                  </a:ext>
                </a:extLst>
              </a:tr>
              <a:tr h="208736">
                <a:tc>
                  <a:txBody>
                    <a:bodyPr/>
                    <a:lstStyle/>
                    <a:p>
                      <a:pPr marL="0" marR="0">
                        <a:lnSpc>
                          <a:spcPct val="115000"/>
                        </a:lnSpc>
                        <a:spcBef>
                          <a:spcPts val="0"/>
                        </a:spcBef>
                        <a:spcAft>
                          <a:spcPts val="0"/>
                        </a:spcAft>
                      </a:pPr>
                      <a:r>
                        <a:rPr lang="nb-NO" sz="1100" dirty="0">
                          <a:effectLst/>
                        </a:rPr>
                        <a:t>Kl. 16.15</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tc>
                  <a:txBody>
                    <a:bodyPr/>
                    <a:lstStyle/>
                    <a:p>
                      <a:pPr marL="0" marR="0">
                        <a:lnSpc>
                          <a:spcPct val="115000"/>
                        </a:lnSpc>
                        <a:spcBef>
                          <a:spcPts val="0"/>
                        </a:spcBef>
                        <a:spcAft>
                          <a:spcPts val="0"/>
                        </a:spcAft>
                      </a:pPr>
                      <a:r>
                        <a:rPr lang="nb-NO" sz="1100" dirty="0">
                          <a:effectLst/>
                        </a:rPr>
                        <a:t>Barnehagen stenger.</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595" marR="64595" marT="0" marB="0"/>
                </a:tc>
                <a:extLst>
                  <a:ext uri="{0D108BD9-81ED-4DB2-BD59-A6C34878D82A}">
                    <a16:rowId xmlns:a16="http://schemas.microsoft.com/office/drawing/2014/main" val="3821565102"/>
                  </a:ext>
                </a:extLst>
              </a:tr>
            </a:tbl>
          </a:graphicData>
        </a:graphic>
      </p:graphicFrame>
    </p:spTree>
    <p:extLst>
      <p:ext uri="{BB962C8B-B14F-4D97-AF65-F5344CB8AC3E}">
        <p14:creationId xmlns:p14="http://schemas.microsoft.com/office/powerpoint/2010/main" val="793923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FE0194C-A0E4-6299-A975-A83549C32D1D}"/>
              </a:ext>
            </a:extLst>
          </p:cNvPr>
          <p:cNvSpPr>
            <a:spLocks noGrp="1"/>
          </p:cNvSpPr>
          <p:nvPr>
            <p:ph type="title"/>
          </p:nvPr>
        </p:nvSpPr>
        <p:spPr>
          <a:xfrm>
            <a:off x="1443491" y="764704"/>
            <a:ext cx="6571343" cy="1049235"/>
          </a:xfrm>
        </p:spPr>
        <p:txBody>
          <a:bodyPr/>
          <a:lstStyle/>
          <a:p>
            <a:pPr algn="ctr"/>
            <a:r>
              <a:rPr lang="nb-NO" dirty="0"/>
              <a:t>Dagsrytme </a:t>
            </a:r>
            <a:endParaRPr lang="en-US" dirty="0"/>
          </a:p>
        </p:txBody>
      </p:sp>
      <p:sp>
        <p:nvSpPr>
          <p:cNvPr id="3" name="Plassholder for innhold 2">
            <a:extLst>
              <a:ext uri="{FF2B5EF4-FFF2-40B4-BE49-F238E27FC236}">
                <a16:creationId xmlns:a16="http://schemas.microsoft.com/office/drawing/2014/main" id="{9D956F91-91FC-F5D5-06A9-4DEBFA4F298A}"/>
              </a:ext>
            </a:extLst>
          </p:cNvPr>
          <p:cNvSpPr>
            <a:spLocks noGrp="1"/>
          </p:cNvSpPr>
          <p:nvPr>
            <p:ph idx="1"/>
          </p:nvPr>
        </p:nvSpPr>
        <p:spPr>
          <a:xfrm>
            <a:off x="1443491" y="2015733"/>
            <a:ext cx="7088949" cy="4293587"/>
          </a:xfrm>
        </p:spPr>
        <p:txBody>
          <a:bodyPr>
            <a:normAutofit fontScale="55000" lnSpcReduction="20000"/>
          </a:bodyPr>
          <a:lstStyle/>
          <a:p>
            <a:pPr marL="0" indent="0">
              <a:buNone/>
            </a:pPr>
            <a:r>
              <a:rPr lang="nb-NO" sz="2500" dirty="0"/>
              <a:t>Dagen i barnehagen er lagt opp etter en fast dagsrytme. </a:t>
            </a:r>
          </a:p>
          <a:p>
            <a:pPr marL="0" indent="0">
              <a:buNone/>
            </a:pPr>
            <a:r>
              <a:rPr lang="nb-NO" sz="2500" dirty="0"/>
              <a:t>Særlig i oppstartsfasen er det trygt med en fast rytme; skape en viss struktur som barna kjenner igjen fra dag til dag. </a:t>
            </a:r>
          </a:p>
          <a:p>
            <a:pPr marL="0" indent="0">
              <a:buNone/>
            </a:pPr>
            <a:r>
              <a:rPr lang="nb-NO" sz="2500" dirty="0"/>
              <a:t>Samtidig er det viktig å kunne legge planer og klokka til side av og til; vi må gi rom til spontanitet og av og til vike fra det vanlige.</a:t>
            </a:r>
          </a:p>
          <a:p>
            <a:pPr marL="0" indent="0">
              <a:buNone/>
            </a:pPr>
            <a:r>
              <a:rPr lang="nb-NO" sz="2500" dirty="0"/>
              <a:t>Vi gjør oppmerksom på at alle tider som er satt opp er ca.-tider.</a:t>
            </a:r>
          </a:p>
          <a:p>
            <a:pPr marL="0" indent="0">
              <a:buNone/>
            </a:pPr>
            <a:r>
              <a:rPr lang="nb-NO" sz="2500" dirty="0"/>
              <a:t>Tidene kan påvirkes av så mye, f.eks. barnas lek, været, turer, besøk o.l. </a:t>
            </a:r>
            <a:br>
              <a:rPr lang="nb-NO" sz="2500" dirty="0"/>
            </a:br>
            <a:r>
              <a:rPr lang="nb-NO" sz="2500" dirty="0"/>
              <a:t>Tidsplanen skal fungere som et verktøy, for å skape trygghet, praktiske løsninger, men den skal også ta vare på Her og Nå situasjonene, den skal være fleksibel, åpen for uforutsette ting. </a:t>
            </a:r>
          </a:p>
          <a:p>
            <a:pPr marL="0" indent="0">
              <a:buNone/>
            </a:pPr>
            <a:r>
              <a:rPr lang="nb-NO" sz="2500" dirty="0"/>
              <a:t>Når hverdagen fungerer er det lettere å være fleksibel.</a:t>
            </a:r>
          </a:p>
          <a:p>
            <a:pPr marL="0" indent="0">
              <a:buNone/>
            </a:pPr>
            <a:r>
              <a:rPr lang="nb-NO" sz="2500" dirty="0">
                <a:effectLst/>
                <a:latin typeface="Gill Sans MT" panose="020B0502020104020203" pitchFamily="34" charset="0"/>
                <a:ea typeface="Times New Roman" panose="02020603050405020304" pitchFamily="18" charset="0"/>
                <a:cs typeface="Arial" panose="020B0604020202020204" pitchFamily="34" charset="0"/>
              </a:rPr>
              <a:t>Det er fint om dere kan levere barna senest kl. 09.00. Dette fordi vi skal gå til lavvoen eller vi starter med temaarbeid. Dersom dere kommer senere eller barnet er sykt/tar fri er det fint hvis dere gir beskjed innen kl. 8.00. </a:t>
            </a:r>
            <a:r>
              <a:rPr lang="nb-NO" sz="2500" dirty="0">
                <a:latin typeface="Gill Sans MT" panose="020B0502020104020203" pitchFamily="34" charset="0"/>
                <a:ea typeface="Times New Roman" panose="02020603050405020304" pitchFamily="18" charset="0"/>
                <a:cs typeface="Arial" panose="020B0604020202020204" pitchFamily="34" charset="0"/>
              </a:rPr>
              <a:t>Hv</a:t>
            </a:r>
            <a:r>
              <a:rPr lang="nb-NO" sz="2500" dirty="0">
                <a:effectLst/>
                <a:latin typeface="Gill Sans MT" panose="020B0502020104020203" pitchFamily="34" charset="0"/>
                <a:ea typeface="Times New Roman" panose="02020603050405020304" pitchFamily="18" charset="0"/>
                <a:cs typeface="Arial" panose="020B0604020202020204" pitchFamily="34" charset="0"/>
              </a:rPr>
              <a:t>is vi har gått til lavvoen allerede må dere barnet i lavvoen.</a:t>
            </a:r>
            <a:endParaRPr lang="en-US" sz="2500" dirty="0">
              <a:effectLst/>
              <a:latin typeface="Gill Sans MT" panose="020B0502020104020203" pitchFamily="34" charset="0"/>
              <a:ea typeface="Times New Roman" panose="02020603050405020304" pitchFamily="18" charset="0"/>
              <a:cs typeface="Times New Roman" panose="02020603050405020304" pitchFamily="18" charset="0"/>
            </a:endParaRPr>
          </a:p>
          <a:p>
            <a:pPr marL="0" indent="0">
              <a:buNone/>
            </a:pPr>
            <a:endParaRPr lang="nb-NO" sz="2500" b="1" dirty="0"/>
          </a:p>
          <a:p>
            <a:pPr marL="0" indent="0">
              <a:buNone/>
            </a:pPr>
            <a:endParaRPr lang="nb-NO" dirty="0"/>
          </a:p>
          <a:p>
            <a:pPr marL="0" indent="0">
              <a:buNone/>
            </a:pPr>
            <a:endParaRPr lang="en-US" dirty="0"/>
          </a:p>
        </p:txBody>
      </p:sp>
    </p:spTree>
    <p:extLst>
      <p:ext uri="{BB962C8B-B14F-4D97-AF65-F5344CB8AC3E}">
        <p14:creationId xmlns:p14="http://schemas.microsoft.com/office/powerpoint/2010/main" val="2284099229"/>
      </p:ext>
    </p:extLst>
  </p:cSld>
  <p:clrMapOvr>
    <a:masterClrMapping/>
  </p:clrMapOvr>
</p:sld>
</file>

<file path=ppt/theme/theme1.xml><?xml version="1.0" encoding="utf-8"?>
<a:theme xmlns:a="http://schemas.openxmlformats.org/drawingml/2006/main" name="Galleri">
  <a:themeElements>
    <a:clrScheme name="Gal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30152</TotalTime>
  <Words>1648</Words>
  <Application>Microsoft Office PowerPoint</Application>
  <PresentationFormat>Skjermfremvisning (4:3)</PresentationFormat>
  <Paragraphs>215</Paragraphs>
  <Slides>20</Slides>
  <Notes>8</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20</vt:i4>
      </vt:variant>
    </vt:vector>
  </HeadingPairs>
  <TitlesOfParts>
    <vt:vector size="25" baseType="lpstr">
      <vt:lpstr>Arial</vt:lpstr>
      <vt:lpstr>Calibri</vt:lpstr>
      <vt:lpstr>Gill Sans MT</vt:lpstr>
      <vt:lpstr>Wingdings</vt:lpstr>
      <vt:lpstr>Galleri</vt:lpstr>
      <vt:lpstr>Foreldremøte  22. August  kl 19.00-20.00</vt:lpstr>
      <vt:lpstr>Agenda </vt:lpstr>
      <vt:lpstr>Personalet</vt:lpstr>
      <vt:lpstr>Personalet </vt:lpstr>
      <vt:lpstr>Vikarer bhgåret 2024/25</vt:lpstr>
      <vt:lpstr>Fau  og su i Harkmark naturbarnehage</vt:lpstr>
      <vt:lpstr>SU I Harkmark Naturbarnehage   </vt:lpstr>
      <vt:lpstr>Dagsrytme </vt:lpstr>
      <vt:lpstr>Dagsrytme </vt:lpstr>
      <vt:lpstr>Dagsrytme</vt:lpstr>
      <vt:lpstr>Lavvo</vt:lpstr>
      <vt:lpstr>Opplegg barnehageåret 2024/25</vt:lpstr>
      <vt:lpstr>Førskolegruppe</vt:lpstr>
      <vt:lpstr>Planleggingsdager 2024/25</vt:lpstr>
      <vt:lpstr>Generell informasjon: </vt:lpstr>
      <vt:lpstr>Generell informasjon </vt:lpstr>
      <vt:lpstr>Spørsmål/ eventuelt </vt:lpstr>
      <vt:lpstr>Spørsmål/eventuelt</vt:lpstr>
      <vt:lpstr>PowerPoint-presentasjon</vt:lpstr>
      <vt:lpstr>Takk for oppmøtet!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Foreldremøte 3.september 2020 kl. 19.00 – 20.00</dc:title>
  <dc:creator>Karianne Rønningen Thorsen</dc:creator>
  <cp:lastModifiedBy>Silke Bossen</cp:lastModifiedBy>
  <cp:revision>35</cp:revision>
  <dcterms:created xsi:type="dcterms:W3CDTF">2020-08-29T13:06:59Z</dcterms:created>
  <dcterms:modified xsi:type="dcterms:W3CDTF">2024-09-25T07:46:45Z</dcterms:modified>
</cp:coreProperties>
</file>